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7" r:id="rId2"/>
    <p:sldId id="288" r:id="rId3"/>
    <p:sldId id="289" r:id="rId4"/>
    <p:sldId id="290" r:id="rId5"/>
    <p:sldId id="294" r:id="rId6"/>
    <p:sldId id="291" r:id="rId7"/>
    <p:sldId id="292" r:id="rId8"/>
    <p:sldId id="293" r:id="rId9"/>
  </p:sldIdLst>
  <p:sldSz cx="12192000" cy="6858000"/>
  <p:notesSz cx="6858000" cy="9144000"/>
  <p:defaultTextStyle>
    <a:defPPr>
      <a:defRPr lang="en-US"/>
    </a:defPPr>
    <a:lvl1pPr marL="0" algn="l" defTabSz="914303" rtl="0" eaLnBrk="1" latinLnBrk="0" hangingPunct="1">
      <a:defRPr sz="1800" kern="1200">
        <a:solidFill>
          <a:schemeClr val="tx1"/>
        </a:solidFill>
        <a:latin typeface="+mn-lt"/>
        <a:ea typeface="+mn-ea"/>
        <a:cs typeface="+mn-cs"/>
      </a:defRPr>
    </a:lvl1pPr>
    <a:lvl2pPr marL="457151"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4" algn="l" defTabSz="914303" rtl="0" eaLnBrk="1" latinLnBrk="0" hangingPunct="1">
      <a:defRPr sz="1800" kern="1200">
        <a:solidFill>
          <a:schemeClr val="tx1"/>
        </a:solidFill>
        <a:latin typeface="+mn-lt"/>
        <a:ea typeface="+mn-ea"/>
        <a:cs typeface="+mn-cs"/>
      </a:defRPr>
    </a:lvl4pPr>
    <a:lvl5pPr marL="1828605" algn="l" defTabSz="914303" rtl="0" eaLnBrk="1" latinLnBrk="0" hangingPunct="1">
      <a:defRPr sz="1800" kern="1200">
        <a:solidFill>
          <a:schemeClr val="tx1"/>
        </a:solidFill>
        <a:latin typeface="+mn-lt"/>
        <a:ea typeface="+mn-ea"/>
        <a:cs typeface="+mn-cs"/>
      </a:defRPr>
    </a:lvl5pPr>
    <a:lvl6pPr marL="2285755" algn="l" defTabSz="914303" rtl="0" eaLnBrk="1" latinLnBrk="0" hangingPunct="1">
      <a:defRPr sz="1800" kern="1200">
        <a:solidFill>
          <a:schemeClr val="tx1"/>
        </a:solidFill>
        <a:latin typeface="+mn-lt"/>
        <a:ea typeface="+mn-ea"/>
        <a:cs typeface="+mn-cs"/>
      </a:defRPr>
    </a:lvl6pPr>
    <a:lvl7pPr marL="2742907" algn="l" defTabSz="914303" rtl="0" eaLnBrk="1" latinLnBrk="0" hangingPunct="1">
      <a:defRPr sz="1800" kern="1200">
        <a:solidFill>
          <a:schemeClr val="tx1"/>
        </a:solidFill>
        <a:latin typeface="+mn-lt"/>
        <a:ea typeface="+mn-ea"/>
        <a:cs typeface="+mn-cs"/>
      </a:defRPr>
    </a:lvl7pPr>
    <a:lvl8pPr marL="3200058" algn="l" defTabSz="914303" rtl="0" eaLnBrk="1" latinLnBrk="0" hangingPunct="1">
      <a:defRPr sz="1800" kern="1200">
        <a:solidFill>
          <a:schemeClr val="tx1"/>
        </a:solidFill>
        <a:latin typeface="+mn-lt"/>
        <a:ea typeface="+mn-ea"/>
        <a:cs typeface="+mn-cs"/>
      </a:defRPr>
    </a:lvl8pPr>
    <a:lvl9pPr marL="3657209" algn="l" defTabSz="9143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D17"/>
    <a:srgbClr val="051826"/>
    <a:srgbClr val="0E3857"/>
    <a:srgbClr val="061826"/>
    <a:srgbClr val="03080C"/>
    <a:srgbClr val="01060A"/>
    <a:srgbClr val="071E2E"/>
    <a:srgbClr val="031219"/>
    <a:srgbClr val="010508"/>
    <a:srgbClr val="E0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BF1546-F57E-49AD-B2D5-C10FD665DCCA}" v="21" dt="2022-05-01T23:35:52.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60"/>
  </p:normalViewPr>
  <p:slideViewPr>
    <p:cSldViewPr snapToGrid="0" showGuides="1">
      <p:cViewPr varScale="1">
        <p:scale>
          <a:sx n="123" d="100"/>
          <a:sy n="123" d="100"/>
        </p:scale>
        <p:origin x="90" y="528"/>
      </p:cViewPr>
      <p:guideLst>
        <p:guide orient="horz" pos="2160"/>
        <p:guide pos="3840"/>
      </p:guideLst>
    </p:cSldViewPr>
  </p:slideViewPr>
  <p:notesTextViewPr>
    <p:cViewPr>
      <p:scale>
        <a:sx n="3" d="2"/>
        <a:sy n="3" d="2"/>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r-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F0329-14A4-4537-958B-7AFBA1C98DA7}" type="datetimeFigureOut">
              <a:rPr lang="ar-AE" smtClean="0"/>
              <a:t>21/11/1443</a:t>
            </a:fld>
            <a:endParaRPr lang="ar-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r-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62314-5B87-445A-8E32-67B681CD032E}" type="slidenum">
              <a:rPr lang="ar-AE" smtClean="0"/>
              <a:t>‹#›</a:t>
            </a:fld>
            <a:endParaRPr lang="ar-AE"/>
          </a:p>
        </p:txBody>
      </p:sp>
    </p:spTree>
    <p:extLst>
      <p:ext uri="{BB962C8B-B14F-4D97-AF65-F5344CB8AC3E}">
        <p14:creationId xmlns:p14="http://schemas.microsoft.com/office/powerpoint/2010/main" val="2063769932"/>
      </p:ext>
    </p:extLst>
  </p:cSld>
  <p:clrMap bg1="lt1" tx1="dk1" bg2="lt2" tx2="dk2" accent1="accent1" accent2="accent2" accent3="accent3" accent4="accent4" accent5="accent5" accent6="accent6" hlink="hlink" folHlink="folHlink"/>
  <p:notesStyle>
    <a:lvl1pPr marL="0" algn="l" defTabSz="914303" rtl="0" eaLnBrk="1" latinLnBrk="0" hangingPunct="1">
      <a:defRPr sz="1200" kern="1200">
        <a:solidFill>
          <a:schemeClr val="tx1"/>
        </a:solidFill>
        <a:latin typeface="+mn-lt"/>
        <a:ea typeface="+mn-ea"/>
        <a:cs typeface="+mn-cs"/>
      </a:defRPr>
    </a:lvl1pPr>
    <a:lvl2pPr marL="457151" algn="l" defTabSz="914303" rtl="0" eaLnBrk="1" latinLnBrk="0" hangingPunct="1">
      <a:defRPr sz="1200" kern="1200">
        <a:solidFill>
          <a:schemeClr val="tx1"/>
        </a:solidFill>
        <a:latin typeface="+mn-lt"/>
        <a:ea typeface="+mn-ea"/>
        <a:cs typeface="+mn-cs"/>
      </a:defRPr>
    </a:lvl2pPr>
    <a:lvl3pPr marL="914303" algn="l" defTabSz="914303" rtl="0" eaLnBrk="1" latinLnBrk="0" hangingPunct="1">
      <a:defRPr sz="1200" kern="1200">
        <a:solidFill>
          <a:schemeClr val="tx1"/>
        </a:solidFill>
        <a:latin typeface="+mn-lt"/>
        <a:ea typeface="+mn-ea"/>
        <a:cs typeface="+mn-cs"/>
      </a:defRPr>
    </a:lvl3pPr>
    <a:lvl4pPr marL="1371454" algn="l" defTabSz="914303" rtl="0" eaLnBrk="1" latinLnBrk="0" hangingPunct="1">
      <a:defRPr sz="1200" kern="1200">
        <a:solidFill>
          <a:schemeClr val="tx1"/>
        </a:solidFill>
        <a:latin typeface="+mn-lt"/>
        <a:ea typeface="+mn-ea"/>
        <a:cs typeface="+mn-cs"/>
      </a:defRPr>
    </a:lvl4pPr>
    <a:lvl5pPr marL="1828605" algn="l" defTabSz="914303" rtl="0" eaLnBrk="1" latinLnBrk="0" hangingPunct="1">
      <a:defRPr sz="1200" kern="1200">
        <a:solidFill>
          <a:schemeClr val="tx1"/>
        </a:solidFill>
        <a:latin typeface="+mn-lt"/>
        <a:ea typeface="+mn-ea"/>
        <a:cs typeface="+mn-cs"/>
      </a:defRPr>
    </a:lvl5pPr>
    <a:lvl6pPr marL="2285755" algn="l" defTabSz="914303" rtl="0" eaLnBrk="1" latinLnBrk="0" hangingPunct="1">
      <a:defRPr sz="1200" kern="1200">
        <a:solidFill>
          <a:schemeClr val="tx1"/>
        </a:solidFill>
        <a:latin typeface="+mn-lt"/>
        <a:ea typeface="+mn-ea"/>
        <a:cs typeface="+mn-cs"/>
      </a:defRPr>
    </a:lvl6pPr>
    <a:lvl7pPr marL="2742907" algn="l" defTabSz="914303" rtl="0" eaLnBrk="1" latinLnBrk="0" hangingPunct="1">
      <a:defRPr sz="1200" kern="1200">
        <a:solidFill>
          <a:schemeClr val="tx1"/>
        </a:solidFill>
        <a:latin typeface="+mn-lt"/>
        <a:ea typeface="+mn-ea"/>
        <a:cs typeface="+mn-cs"/>
      </a:defRPr>
    </a:lvl7pPr>
    <a:lvl8pPr marL="3200058" algn="l" defTabSz="914303" rtl="0" eaLnBrk="1" latinLnBrk="0" hangingPunct="1">
      <a:defRPr sz="1200" kern="1200">
        <a:solidFill>
          <a:schemeClr val="tx1"/>
        </a:solidFill>
        <a:latin typeface="+mn-lt"/>
        <a:ea typeface="+mn-ea"/>
        <a:cs typeface="+mn-cs"/>
      </a:defRPr>
    </a:lvl8pPr>
    <a:lvl9pPr marL="3657209" algn="l" defTabSz="9143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84C17AE-A58A-4F1C-9E87-EFE24C1D6BB5}" type="slidenum">
              <a:rPr lang="en-GB" smtClean="0"/>
              <a:t>1</a:t>
            </a:fld>
            <a:endParaRPr lang="en-GB"/>
          </a:p>
        </p:txBody>
      </p:sp>
    </p:spTree>
    <p:extLst>
      <p:ext uri="{BB962C8B-B14F-4D97-AF65-F5344CB8AC3E}">
        <p14:creationId xmlns:p14="http://schemas.microsoft.com/office/powerpoint/2010/main" val="979660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F37AF-D56D-4624-B28A-38D6B7578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9" name="Rectangle 8">
            <a:extLst>
              <a:ext uri="{FF2B5EF4-FFF2-40B4-BE49-F238E27FC236}">
                <a16:creationId xmlns:a16="http://schemas.microsoft.com/office/drawing/2014/main" id="{C68B2DD4-17D5-4F64-B010-A2AF4A7F99C2}"/>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10" name="Group 9">
            <a:extLst>
              <a:ext uri="{FF2B5EF4-FFF2-40B4-BE49-F238E27FC236}">
                <a16:creationId xmlns:a16="http://schemas.microsoft.com/office/drawing/2014/main" id="{EC04012B-0671-4ACA-BC02-38D14D5BAA2D}"/>
              </a:ext>
            </a:extLst>
          </p:cNvPr>
          <p:cNvGrpSpPr>
            <a:grpSpLocks noChangeAspect="1"/>
          </p:cNvGrpSpPr>
          <p:nvPr userDrawn="1"/>
        </p:nvGrpSpPr>
        <p:grpSpPr>
          <a:xfrm>
            <a:off x="0" y="0"/>
            <a:ext cx="1346400" cy="1283475"/>
            <a:chOff x="2597150" y="107950"/>
            <a:chExt cx="6759575" cy="6443663"/>
          </a:xfrm>
        </p:grpSpPr>
        <p:sp>
          <p:nvSpPr>
            <p:cNvPr id="11" name="Freeform 5">
              <a:extLst>
                <a:ext uri="{FF2B5EF4-FFF2-40B4-BE49-F238E27FC236}">
                  <a16:creationId xmlns:a16="http://schemas.microsoft.com/office/drawing/2014/main" id="{5394D5B9-0ABB-4E16-BCD3-B5482A8FB5E0}"/>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2" name="Freeform 6">
              <a:extLst>
                <a:ext uri="{FF2B5EF4-FFF2-40B4-BE49-F238E27FC236}">
                  <a16:creationId xmlns:a16="http://schemas.microsoft.com/office/drawing/2014/main" id="{49C9F113-CD8F-42FB-9F2D-096BF652EBB4}"/>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6" name="Freeform 7">
              <a:extLst>
                <a:ext uri="{FF2B5EF4-FFF2-40B4-BE49-F238E27FC236}">
                  <a16:creationId xmlns:a16="http://schemas.microsoft.com/office/drawing/2014/main" id="{0BE49790-6F5D-4B12-987F-C933B871367A}"/>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C83C04B-C276-4277-8F20-8B80ABC519F0}"/>
              </a:ext>
            </a:extLst>
          </p:cNvPr>
          <p:cNvSpPr>
            <a:spLocks noGrp="1"/>
          </p:cNvSpPr>
          <p:nvPr>
            <p:ph type="ctrTitle"/>
          </p:nvPr>
        </p:nvSpPr>
        <p:spPr>
          <a:xfrm>
            <a:off x="1344026" y="378000"/>
            <a:ext cx="10847457" cy="907200"/>
          </a:xfrm>
        </p:spPr>
        <p:txBody>
          <a:bodyPr anchor="b"/>
          <a:lstStyle>
            <a:lvl1pPr algn="l">
              <a:lnSpc>
                <a:spcPct val="100000"/>
              </a:lnSpc>
              <a:defRPr sz="2600"/>
            </a:lvl1pPr>
          </a:lstStyle>
          <a:p>
            <a:r>
              <a:rPr lang="en-US" dirty="0"/>
              <a:t>Click to edit Master title style</a:t>
            </a:r>
            <a:endParaRPr lang="ar-AE" dirty="0"/>
          </a:p>
        </p:txBody>
      </p:sp>
      <p:sp>
        <p:nvSpPr>
          <p:cNvPr id="3" name="Subtitle 2">
            <a:extLst>
              <a:ext uri="{FF2B5EF4-FFF2-40B4-BE49-F238E27FC236}">
                <a16:creationId xmlns:a16="http://schemas.microsoft.com/office/drawing/2014/main" id="{F302E0D5-2799-4E2D-B28F-57B5DAC9A198}"/>
              </a:ext>
            </a:extLst>
          </p:cNvPr>
          <p:cNvSpPr>
            <a:spLocks noGrp="1"/>
          </p:cNvSpPr>
          <p:nvPr>
            <p:ph type="subTitle" idx="1"/>
          </p:nvPr>
        </p:nvSpPr>
        <p:spPr>
          <a:xfrm>
            <a:off x="1344612" y="2095443"/>
            <a:ext cx="10009187" cy="281997"/>
          </a:xfrm>
        </p:spPr>
        <p:txBody>
          <a:bodyPr/>
          <a:lstStyle>
            <a:lvl1pPr marL="0" indent="0" algn="l">
              <a:spcBef>
                <a:spcPts val="0"/>
              </a:spcBef>
              <a:buNone/>
              <a:defRPr sz="18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Click to edit Master subtitle style</a:t>
            </a:r>
            <a:endParaRPr lang="ar-AE" dirty="0"/>
          </a:p>
        </p:txBody>
      </p:sp>
      <p:pic>
        <p:nvPicPr>
          <p:cNvPr id="1026" name="Picture 2" descr="image001"/>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445219" y="3305060"/>
            <a:ext cx="7149818" cy="254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34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Title and Content - No patter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113411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3729429675"/>
      </p:ext>
    </p:extLst>
  </p:cSld>
  <p:clrMapOvr>
    <a:masterClrMapping/>
  </p:clrMapOvr>
  <p:extLst>
    <p:ext uri="{DCECCB84-F9BA-43D5-87BE-67443E8EF086}">
      <p15:sldGuideLst xmlns:p15="http://schemas.microsoft.com/office/powerpoint/2012/main">
        <p15:guide id="1" pos="234" userDrawn="1">
          <p15:clr>
            <a:srgbClr val="FBAE40"/>
          </p15:clr>
        </p15:guide>
        <p15:guide id="2" pos="7378" userDrawn="1">
          <p15:clr>
            <a:srgbClr val="FBAE40"/>
          </p15:clr>
        </p15:guide>
        <p15:guide id="3" orient="horz" pos="1185" userDrawn="1">
          <p15:clr>
            <a:srgbClr val="FBAE40"/>
          </p15:clr>
        </p15:guide>
        <p15:guide id="4" orient="horz" pos="40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de Two Colum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54798F0-B234-4C9A-A4F1-639D788897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55944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D27131B2-4635-4106-AA37-17A17D879692}"/>
              </a:ext>
            </a:extLst>
          </p:cNvPr>
          <p:cNvSpPr>
            <a:spLocks noGrp="1"/>
          </p:cNvSpPr>
          <p:nvPr>
            <p:ph idx="13"/>
          </p:nvPr>
        </p:nvSpPr>
        <p:spPr>
          <a:xfrm>
            <a:off x="6118175" y="1881188"/>
            <a:ext cx="55944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Tree>
    <p:extLst>
      <p:ext uri="{BB962C8B-B14F-4D97-AF65-F5344CB8AC3E}">
        <p14:creationId xmlns:p14="http://schemas.microsoft.com/office/powerpoint/2010/main" val="1349205973"/>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Two Column - No patter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55944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D27131B2-4635-4106-AA37-17A17D879692}"/>
              </a:ext>
            </a:extLst>
          </p:cNvPr>
          <p:cNvSpPr>
            <a:spLocks noGrp="1"/>
          </p:cNvSpPr>
          <p:nvPr>
            <p:ph idx="13"/>
          </p:nvPr>
        </p:nvSpPr>
        <p:spPr>
          <a:xfrm>
            <a:off x="6118175" y="1881188"/>
            <a:ext cx="55944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Tree>
    <p:extLst>
      <p:ext uri="{BB962C8B-B14F-4D97-AF65-F5344CB8AC3E}">
        <p14:creationId xmlns:p14="http://schemas.microsoft.com/office/powerpoint/2010/main" val="465906813"/>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 Three Colum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A87BFAD-7EAA-4FA0-821F-4E4E7A6CC3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36792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F5F2630D-BB39-4E62-A443-AF0D65B1EC90}"/>
              </a:ext>
            </a:extLst>
          </p:cNvPr>
          <p:cNvSpPr>
            <a:spLocks noGrp="1"/>
          </p:cNvSpPr>
          <p:nvPr>
            <p:ph idx="13"/>
          </p:nvPr>
        </p:nvSpPr>
        <p:spPr>
          <a:xfrm>
            <a:off x="8033375" y="1881188"/>
            <a:ext cx="36792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13" name="Content Placeholder 2">
            <a:extLst>
              <a:ext uri="{FF2B5EF4-FFF2-40B4-BE49-F238E27FC236}">
                <a16:creationId xmlns:a16="http://schemas.microsoft.com/office/drawing/2014/main" id="{5A435F53-AB6B-4820-ADEB-1C9E3BAB5C44}"/>
              </a:ext>
            </a:extLst>
          </p:cNvPr>
          <p:cNvSpPr>
            <a:spLocks noGrp="1"/>
          </p:cNvSpPr>
          <p:nvPr>
            <p:ph idx="14"/>
          </p:nvPr>
        </p:nvSpPr>
        <p:spPr>
          <a:xfrm>
            <a:off x="4202425" y="1881188"/>
            <a:ext cx="36792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Tree>
    <p:extLst>
      <p:ext uri="{BB962C8B-B14F-4D97-AF65-F5344CB8AC3E}">
        <p14:creationId xmlns:p14="http://schemas.microsoft.com/office/powerpoint/2010/main" val="1994906274"/>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de Three Column - No patter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36792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F5F2630D-BB39-4E62-A443-AF0D65B1EC90}"/>
              </a:ext>
            </a:extLst>
          </p:cNvPr>
          <p:cNvSpPr>
            <a:spLocks noGrp="1"/>
          </p:cNvSpPr>
          <p:nvPr>
            <p:ph idx="13"/>
          </p:nvPr>
        </p:nvSpPr>
        <p:spPr>
          <a:xfrm>
            <a:off x="8033375" y="1881188"/>
            <a:ext cx="36792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13" name="Content Placeholder 2">
            <a:extLst>
              <a:ext uri="{FF2B5EF4-FFF2-40B4-BE49-F238E27FC236}">
                <a16:creationId xmlns:a16="http://schemas.microsoft.com/office/drawing/2014/main" id="{5A435F53-AB6B-4820-ADEB-1C9E3BAB5C44}"/>
              </a:ext>
            </a:extLst>
          </p:cNvPr>
          <p:cNvSpPr>
            <a:spLocks noGrp="1"/>
          </p:cNvSpPr>
          <p:nvPr>
            <p:ph idx="14"/>
          </p:nvPr>
        </p:nvSpPr>
        <p:spPr>
          <a:xfrm>
            <a:off x="4202425" y="1881188"/>
            <a:ext cx="36792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Tree>
    <p:extLst>
      <p:ext uri="{BB962C8B-B14F-4D97-AF65-F5344CB8AC3E}">
        <p14:creationId xmlns:p14="http://schemas.microsoft.com/office/powerpoint/2010/main" val="1490190557"/>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de Four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E38439-4D39-4C35-8A61-C25022799F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27216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1EBCD1D9-9DA9-4369-BD53-E66195048533}"/>
              </a:ext>
            </a:extLst>
          </p:cNvPr>
          <p:cNvSpPr>
            <a:spLocks noGrp="1"/>
          </p:cNvSpPr>
          <p:nvPr>
            <p:ph idx="13"/>
          </p:nvPr>
        </p:nvSpPr>
        <p:spPr>
          <a:xfrm>
            <a:off x="8990975"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dirty="0"/>
          </a:p>
        </p:txBody>
      </p:sp>
      <p:sp>
        <p:nvSpPr>
          <p:cNvPr id="13" name="Content Placeholder 2">
            <a:extLst>
              <a:ext uri="{FF2B5EF4-FFF2-40B4-BE49-F238E27FC236}">
                <a16:creationId xmlns:a16="http://schemas.microsoft.com/office/drawing/2014/main" id="{889CB01D-37F7-4E3E-B73E-899143E2C1D4}"/>
              </a:ext>
            </a:extLst>
          </p:cNvPr>
          <p:cNvSpPr>
            <a:spLocks noGrp="1"/>
          </p:cNvSpPr>
          <p:nvPr>
            <p:ph idx="14"/>
          </p:nvPr>
        </p:nvSpPr>
        <p:spPr>
          <a:xfrm>
            <a:off x="3244642"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dirty="0"/>
          </a:p>
        </p:txBody>
      </p:sp>
      <p:sp>
        <p:nvSpPr>
          <p:cNvPr id="14" name="Content Placeholder 2">
            <a:extLst>
              <a:ext uri="{FF2B5EF4-FFF2-40B4-BE49-F238E27FC236}">
                <a16:creationId xmlns:a16="http://schemas.microsoft.com/office/drawing/2014/main" id="{9B5B820C-BED4-4CF0-9038-5BE6C72BD220}"/>
              </a:ext>
            </a:extLst>
          </p:cNvPr>
          <p:cNvSpPr>
            <a:spLocks noGrp="1"/>
          </p:cNvSpPr>
          <p:nvPr>
            <p:ph idx="15"/>
          </p:nvPr>
        </p:nvSpPr>
        <p:spPr>
          <a:xfrm>
            <a:off x="6117809"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Tree>
    <p:extLst>
      <p:ext uri="{BB962C8B-B14F-4D97-AF65-F5344CB8AC3E}">
        <p14:creationId xmlns:p14="http://schemas.microsoft.com/office/powerpoint/2010/main" val="175963114"/>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de Four Column - No patter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a:t>Click to edit Master title style</a:t>
            </a:r>
            <a:endParaRPr lang="ar-AE"/>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2" name="Content Placeholder 2">
            <a:extLst>
              <a:ext uri="{FF2B5EF4-FFF2-40B4-BE49-F238E27FC236}">
                <a16:creationId xmlns:a16="http://schemas.microsoft.com/office/drawing/2014/main" id="{1EBCD1D9-9DA9-4369-BD53-E66195048533}"/>
              </a:ext>
            </a:extLst>
          </p:cNvPr>
          <p:cNvSpPr>
            <a:spLocks noGrp="1"/>
          </p:cNvSpPr>
          <p:nvPr>
            <p:ph idx="13"/>
          </p:nvPr>
        </p:nvSpPr>
        <p:spPr>
          <a:xfrm>
            <a:off x="8990975"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dirty="0"/>
          </a:p>
        </p:txBody>
      </p:sp>
      <p:sp>
        <p:nvSpPr>
          <p:cNvPr id="13" name="Content Placeholder 2">
            <a:extLst>
              <a:ext uri="{FF2B5EF4-FFF2-40B4-BE49-F238E27FC236}">
                <a16:creationId xmlns:a16="http://schemas.microsoft.com/office/drawing/2014/main" id="{889CB01D-37F7-4E3E-B73E-899143E2C1D4}"/>
              </a:ext>
            </a:extLst>
          </p:cNvPr>
          <p:cNvSpPr>
            <a:spLocks noGrp="1"/>
          </p:cNvSpPr>
          <p:nvPr>
            <p:ph idx="14"/>
          </p:nvPr>
        </p:nvSpPr>
        <p:spPr>
          <a:xfrm>
            <a:off x="3244642"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dirty="0"/>
          </a:p>
        </p:txBody>
      </p:sp>
      <p:sp>
        <p:nvSpPr>
          <p:cNvPr id="14" name="Content Placeholder 2">
            <a:extLst>
              <a:ext uri="{FF2B5EF4-FFF2-40B4-BE49-F238E27FC236}">
                <a16:creationId xmlns:a16="http://schemas.microsoft.com/office/drawing/2014/main" id="{9B5B820C-BED4-4CF0-9038-5BE6C72BD220}"/>
              </a:ext>
            </a:extLst>
          </p:cNvPr>
          <p:cNvSpPr>
            <a:spLocks noGrp="1"/>
          </p:cNvSpPr>
          <p:nvPr>
            <p:ph idx="15"/>
          </p:nvPr>
        </p:nvSpPr>
        <p:spPr>
          <a:xfrm>
            <a:off x="6117809" y="1881188"/>
            <a:ext cx="272160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AE"/>
          </a:p>
        </p:txBody>
      </p:sp>
    </p:spTree>
    <p:extLst>
      <p:ext uri="{BB962C8B-B14F-4D97-AF65-F5344CB8AC3E}">
        <p14:creationId xmlns:p14="http://schemas.microsoft.com/office/powerpoint/2010/main" val="2558518304"/>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02A576-A048-4BF8-9C26-9A78B7538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10" name="Rectangle 9">
            <a:extLst>
              <a:ext uri="{FF2B5EF4-FFF2-40B4-BE49-F238E27FC236}">
                <a16:creationId xmlns:a16="http://schemas.microsoft.com/office/drawing/2014/main" id="{CEB85B87-0BBE-4495-ACBD-CBC916BF4F83}"/>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11" name="Group 10">
            <a:extLst>
              <a:ext uri="{FF2B5EF4-FFF2-40B4-BE49-F238E27FC236}">
                <a16:creationId xmlns:a16="http://schemas.microsoft.com/office/drawing/2014/main" id="{100F5DE6-2A03-4ACD-91C6-A55F696777AD}"/>
              </a:ext>
            </a:extLst>
          </p:cNvPr>
          <p:cNvGrpSpPr>
            <a:grpSpLocks noChangeAspect="1"/>
          </p:cNvGrpSpPr>
          <p:nvPr userDrawn="1"/>
        </p:nvGrpSpPr>
        <p:grpSpPr>
          <a:xfrm>
            <a:off x="0" y="0"/>
            <a:ext cx="1346400" cy="1283475"/>
            <a:chOff x="2597150" y="107950"/>
            <a:chExt cx="6759575" cy="6443663"/>
          </a:xfrm>
        </p:grpSpPr>
        <p:sp>
          <p:nvSpPr>
            <p:cNvPr id="12" name="Freeform 5">
              <a:extLst>
                <a:ext uri="{FF2B5EF4-FFF2-40B4-BE49-F238E27FC236}">
                  <a16:creationId xmlns:a16="http://schemas.microsoft.com/office/drawing/2014/main" id="{995D36C2-6CF6-4A30-8C8B-1BDE90C70BB7}"/>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3" name="Freeform 6">
              <a:extLst>
                <a:ext uri="{FF2B5EF4-FFF2-40B4-BE49-F238E27FC236}">
                  <a16:creationId xmlns:a16="http://schemas.microsoft.com/office/drawing/2014/main" id="{CFD84A2D-ECA2-4C83-8FAC-E0786D9C90CA}"/>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4" name="Freeform 7">
              <a:extLst>
                <a:ext uri="{FF2B5EF4-FFF2-40B4-BE49-F238E27FC236}">
                  <a16:creationId xmlns:a16="http://schemas.microsoft.com/office/drawing/2014/main" id="{73C7A4E8-7551-4D35-A1A6-AEF195931066}"/>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8" name="Picture Placeholder 7">
            <a:extLst>
              <a:ext uri="{FF2B5EF4-FFF2-40B4-BE49-F238E27FC236}">
                <a16:creationId xmlns:a16="http://schemas.microsoft.com/office/drawing/2014/main" id="{CE58141A-3F59-4EF1-B281-B457FDCB2E8B}"/>
              </a:ext>
            </a:extLst>
          </p:cNvPr>
          <p:cNvSpPr>
            <a:spLocks noGrp="1"/>
          </p:cNvSpPr>
          <p:nvPr>
            <p:ph type="pic" sz="quarter" idx="13"/>
          </p:nvPr>
        </p:nvSpPr>
        <p:spPr>
          <a:xfrm>
            <a:off x="6248135" y="1"/>
            <a:ext cx="5943348" cy="6858000"/>
          </a:xfrm>
          <a:solidFill>
            <a:schemeClr val="bg1">
              <a:lumMod val="95000"/>
            </a:schemeClr>
          </a:solidFill>
        </p:spPr>
        <p:txBody>
          <a:bodyPr/>
          <a:lstStyle>
            <a:lvl1pPr>
              <a:defRPr sz="1058"/>
            </a:lvl1pPr>
          </a:lstStyle>
          <a:p>
            <a:r>
              <a:rPr lang="en-US"/>
              <a:t>Click icon to add picture</a:t>
            </a:r>
            <a:endParaRPr lang="ar-AE"/>
          </a:p>
        </p:txBody>
      </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1344613" y="2095034"/>
            <a:ext cx="4597559" cy="4191746"/>
          </a:xfrm>
        </p:spPr>
        <p:txBody>
          <a:bodyPr/>
          <a:lstStyle>
            <a:lvl4pPr>
              <a:spcAft>
                <a:spcPts val="529"/>
              </a:spcAft>
              <a:defRPr sz="1587"/>
            </a:lvl4pPr>
            <a:lvl5pPr>
              <a:spcAft>
                <a:spcPts val="529"/>
              </a:spcAft>
              <a:defRPr sz="158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dirty="0"/>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lvl1pPr>
              <a:defRPr>
                <a:solidFill>
                  <a:srgbClr val="898989"/>
                </a:solidFill>
              </a:defRPr>
            </a:lvl1pPr>
          </a:lstStyle>
          <a:p>
            <a:fld id="{0256AFAE-2175-4E8D-BD75-EAA2C41CC036}" type="slidenum">
              <a:rPr lang="ar-AE" smtClean="0"/>
              <a:pPr/>
              <a:t>‹#›</a:t>
            </a:fld>
            <a:endParaRPr lang="ar-AE" dirty="0"/>
          </a:p>
        </p:txBody>
      </p:sp>
    </p:spTree>
    <p:extLst>
      <p:ext uri="{BB962C8B-B14F-4D97-AF65-F5344CB8AC3E}">
        <p14:creationId xmlns:p14="http://schemas.microsoft.com/office/powerpoint/2010/main" val="3992506232"/>
      </p:ext>
    </p:extLst>
  </p:cSld>
  <p:clrMapOvr>
    <a:masterClrMapping/>
  </p:clrMapOvr>
  <p:extLst>
    <p:ext uri="{DCECCB84-F9BA-43D5-87BE-67443E8EF086}">
      <p15:sldGuideLst xmlns:p15="http://schemas.microsoft.com/office/powerpoint/2012/main">
        <p15:guide id="1" pos="37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nd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BD651F8-E4D6-40B7-88AC-82773F3171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19" name="Rectangle 18">
            <a:extLst>
              <a:ext uri="{FF2B5EF4-FFF2-40B4-BE49-F238E27FC236}">
                <a16:creationId xmlns:a16="http://schemas.microsoft.com/office/drawing/2014/main" id="{508E3C7E-1604-4614-9965-1C1142F1A5B6}"/>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20" name="Group 19">
            <a:extLst>
              <a:ext uri="{FF2B5EF4-FFF2-40B4-BE49-F238E27FC236}">
                <a16:creationId xmlns:a16="http://schemas.microsoft.com/office/drawing/2014/main" id="{4B4C5409-1AA3-40C8-A1D1-3C1BF3A35FD4}"/>
              </a:ext>
            </a:extLst>
          </p:cNvPr>
          <p:cNvGrpSpPr>
            <a:grpSpLocks noChangeAspect="1"/>
          </p:cNvGrpSpPr>
          <p:nvPr userDrawn="1"/>
        </p:nvGrpSpPr>
        <p:grpSpPr>
          <a:xfrm>
            <a:off x="0" y="0"/>
            <a:ext cx="1346400" cy="1283475"/>
            <a:chOff x="2597150" y="107950"/>
            <a:chExt cx="6759575" cy="6443663"/>
          </a:xfrm>
        </p:grpSpPr>
        <p:sp>
          <p:nvSpPr>
            <p:cNvPr id="21" name="Freeform 5">
              <a:extLst>
                <a:ext uri="{FF2B5EF4-FFF2-40B4-BE49-F238E27FC236}">
                  <a16:creationId xmlns:a16="http://schemas.microsoft.com/office/drawing/2014/main" id="{81015BD7-6676-4111-989C-8B3B69DB25B4}"/>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22" name="Freeform 6">
              <a:extLst>
                <a:ext uri="{FF2B5EF4-FFF2-40B4-BE49-F238E27FC236}">
                  <a16:creationId xmlns:a16="http://schemas.microsoft.com/office/drawing/2014/main" id="{EE2FA489-5C55-4012-B50E-4777B760CAE5}"/>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23" name="Freeform 7">
              <a:extLst>
                <a:ext uri="{FF2B5EF4-FFF2-40B4-BE49-F238E27FC236}">
                  <a16:creationId xmlns:a16="http://schemas.microsoft.com/office/drawing/2014/main" id="{994679EB-696D-40BE-A070-5FC3D464CDE8}"/>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
        <p:nvSpPr>
          <p:cNvPr id="10" name="Picture Placeholder 9">
            <a:extLst>
              <a:ext uri="{FF2B5EF4-FFF2-40B4-BE49-F238E27FC236}">
                <a16:creationId xmlns:a16="http://schemas.microsoft.com/office/drawing/2014/main" id="{077F38DF-D329-419B-9365-5BDF1AAE48DB}"/>
              </a:ext>
            </a:extLst>
          </p:cNvPr>
          <p:cNvSpPr>
            <a:spLocks noGrp="1"/>
          </p:cNvSpPr>
          <p:nvPr>
            <p:ph type="pic" sz="quarter" idx="15"/>
          </p:nvPr>
        </p:nvSpPr>
        <p:spPr>
          <a:xfrm>
            <a:off x="1344613" y="2711305"/>
            <a:ext cx="3056400" cy="1692000"/>
          </a:xfrm>
          <a:solidFill>
            <a:schemeClr val="bg1">
              <a:lumMod val="95000"/>
            </a:schemeClr>
          </a:solidFill>
        </p:spPr>
        <p:txBody>
          <a:bodyPr/>
          <a:lstStyle>
            <a:lvl1pPr>
              <a:defRPr sz="1058"/>
            </a:lvl1pPr>
          </a:lstStyle>
          <a:p>
            <a:r>
              <a:rPr lang="en-US" dirty="0"/>
              <a:t>Click icon to add picture</a:t>
            </a:r>
            <a:endParaRPr lang="ar-AE" dirty="0"/>
          </a:p>
        </p:txBody>
      </p:sp>
      <p:sp>
        <p:nvSpPr>
          <p:cNvPr id="11" name="Picture Placeholder 9">
            <a:extLst>
              <a:ext uri="{FF2B5EF4-FFF2-40B4-BE49-F238E27FC236}">
                <a16:creationId xmlns:a16="http://schemas.microsoft.com/office/drawing/2014/main" id="{BAD40004-14E0-4BA5-81A4-911C78963E8B}"/>
              </a:ext>
            </a:extLst>
          </p:cNvPr>
          <p:cNvSpPr>
            <a:spLocks noGrp="1"/>
          </p:cNvSpPr>
          <p:nvPr>
            <p:ph type="pic" sz="quarter" idx="16"/>
          </p:nvPr>
        </p:nvSpPr>
        <p:spPr>
          <a:xfrm>
            <a:off x="4573355" y="2711305"/>
            <a:ext cx="3056400" cy="1692000"/>
          </a:xfrm>
          <a:solidFill>
            <a:schemeClr val="bg1">
              <a:lumMod val="95000"/>
            </a:schemeClr>
          </a:solidFill>
        </p:spPr>
        <p:txBody>
          <a:bodyPr/>
          <a:lstStyle>
            <a:lvl1pPr>
              <a:defRPr sz="1058"/>
            </a:lvl1pPr>
          </a:lstStyle>
          <a:p>
            <a:r>
              <a:rPr lang="en-US" dirty="0"/>
              <a:t>Click icon to add picture</a:t>
            </a:r>
            <a:endParaRPr lang="ar-AE" dirty="0"/>
          </a:p>
        </p:txBody>
      </p:sp>
      <p:sp>
        <p:nvSpPr>
          <p:cNvPr id="12" name="Picture Placeholder 9">
            <a:extLst>
              <a:ext uri="{FF2B5EF4-FFF2-40B4-BE49-F238E27FC236}">
                <a16:creationId xmlns:a16="http://schemas.microsoft.com/office/drawing/2014/main" id="{363A87C4-2065-4FEB-9FEA-D80CA1638083}"/>
              </a:ext>
            </a:extLst>
          </p:cNvPr>
          <p:cNvSpPr>
            <a:spLocks noGrp="1"/>
          </p:cNvSpPr>
          <p:nvPr>
            <p:ph type="pic" sz="quarter" idx="17"/>
          </p:nvPr>
        </p:nvSpPr>
        <p:spPr>
          <a:xfrm>
            <a:off x="7802101" y="2711305"/>
            <a:ext cx="3056400" cy="1692000"/>
          </a:xfrm>
          <a:solidFill>
            <a:schemeClr val="bg1">
              <a:lumMod val="95000"/>
            </a:schemeClr>
          </a:solidFill>
        </p:spPr>
        <p:txBody>
          <a:bodyPr/>
          <a:lstStyle>
            <a:lvl1pPr>
              <a:defRPr sz="1058"/>
            </a:lvl1pPr>
          </a:lstStyle>
          <a:p>
            <a:r>
              <a:rPr lang="en-US"/>
              <a:t>Click icon to add picture</a:t>
            </a:r>
            <a:endParaRPr lang="ar-AE" dirty="0"/>
          </a:p>
        </p:txBody>
      </p:sp>
      <p:sp>
        <p:nvSpPr>
          <p:cNvPr id="13" name="Text Placeholder 12">
            <a:extLst>
              <a:ext uri="{FF2B5EF4-FFF2-40B4-BE49-F238E27FC236}">
                <a16:creationId xmlns:a16="http://schemas.microsoft.com/office/drawing/2014/main" id="{2DCC5CD3-3069-448D-87E0-248C54898C84}"/>
              </a:ext>
            </a:extLst>
          </p:cNvPr>
          <p:cNvSpPr>
            <a:spLocks noGrp="1"/>
          </p:cNvSpPr>
          <p:nvPr>
            <p:ph type="body" sz="quarter" idx="20"/>
          </p:nvPr>
        </p:nvSpPr>
        <p:spPr>
          <a:xfrm>
            <a:off x="1344613" y="4479111"/>
            <a:ext cx="3056400" cy="1807390"/>
          </a:xfrm>
          <a:solidFill>
            <a:schemeClr val="accent1">
              <a:lumMod val="20000"/>
              <a:lumOff val="80000"/>
            </a:schemeClr>
          </a:solidFill>
        </p:spPr>
        <p:txBody>
          <a:bodyPr lIns="36000" tIns="36000" rIns="36000" bIns="36000"/>
          <a:lstStyle>
            <a:lvl1pPr>
              <a:spcBef>
                <a:spcPts val="200"/>
              </a:spcBef>
              <a:spcAft>
                <a:spcPts val="200"/>
              </a:spcAft>
              <a:defRPr sz="1600"/>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12">
            <a:extLst>
              <a:ext uri="{FF2B5EF4-FFF2-40B4-BE49-F238E27FC236}">
                <a16:creationId xmlns:a16="http://schemas.microsoft.com/office/drawing/2014/main" id="{903A2DC6-517A-4D96-8A9B-E16363026459}"/>
              </a:ext>
            </a:extLst>
          </p:cNvPr>
          <p:cNvSpPr>
            <a:spLocks noGrp="1"/>
          </p:cNvSpPr>
          <p:nvPr>
            <p:ph type="body" sz="quarter" idx="21"/>
          </p:nvPr>
        </p:nvSpPr>
        <p:spPr>
          <a:xfrm>
            <a:off x="4573355" y="4479110"/>
            <a:ext cx="3056400" cy="1807390"/>
          </a:xfrm>
          <a:solidFill>
            <a:schemeClr val="accent1">
              <a:lumMod val="20000"/>
              <a:lumOff val="80000"/>
            </a:schemeClr>
          </a:solidFill>
        </p:spPr>
        <p:txBody>
          <a:bodyPr lIns="36000" tIns="36000" rIns="36000" bIns="36000"/>
          <a:lstStyle>
            <a:lvl1pPr>
              <a:spcBef>
                <a:spcPts val="200"/>
              </a:spcBef>
              <a:spcAft>
                <a:spcPts val="200"/>
              </a:spcAft>
              <a:defRPr sz="1600"/>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12">
            <a:extLst>
              <a:ext uri="{FF2B5EF4-FFF2-40B4-BE49-F238E27FC236}">
                <a16:creationId xmlns:a16="http://schemas.microsoft.com/office/drawing/2014/main" id="{B054BE26-8009-46F6-BD94-40B406719134}"/>
              </a:ext>
            </a:extLst>
          </p:cNvPr>
          <p:cNvSpPr>
            <a:spLocks noGrp="1"/>
          </p:cNvSpPr>
          <p:nvPr>
            <p:ph type="body" sz="quarter" idx="22"/>
          </p:nvPr>
        </p:nvSpPr>
        <p:spPr>
          <a:xfrm>
            <a:off x="7802100" y="4479110"/>
            <a:ext cx="3056400" cy="1807390"/>
          </a:xfrm>
          <a:solidFill>
            <a:schemeClr val="accent1">
              <a:lumMod val="20000"/>
              <a:lumOff val="80000"/>
            </a:schemeClr>
          </a:solidFill>
        </p:spPr>
        <p:txBody>
          <a:bodyPr lIns="36000" tIns="36000" rIns="36000" bIns="36000"/>
          <a:lstStyle>
            <a:lvl1pPr>
              <a:spcBef>
                <a:spcPts val="200"/>
              </a:spcBef>
              <a:spcAft>
                <a:spcPts val="200"/>
              </a:spcAft>
              <a:defRPr sz="1600"/>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12">
            <a:extLst>
              <a:ext uri="{FF2B5EF4-FFF2-40B4-BE49-F238E27FC236}">
                <a16:creationId xmlns:a16="http://schemas.microsoft.com/office/drawing/2014/main" id="{2DCC5CD3-3069-448D-87E0-248C54898C84}"/>
              </a:ext>
            </a:extLst>
          </p:cNvPr>
          <p:cNvSpPr>
            <a:spLocks noGrp="1"/>
          </p:cNvSpPr>
          <p:nvPr>
            <p:ph type="body" sz="quarter" idx="23"/>
          </p:nvPr>
        </p:nvSpPr>
        <p:spPr>
          <a:xfrm>
            <a:off x="1353794" y="2086616"/>
            <a:ext cx="3056400" cy="568450"/>
          </a:xfrm>
          <a:solidFill>
            <a:schemeClr val="accent1"/>
          </a:solidFill>
        </p:spPr>
        <p:txBody>
          <a:bodyPr lIns="36000" tIns="36000" rIns="36000" bIns="36000"/>
          <a:lstStyle>
            <a:lvl1pPr indent="0" algn="ctr">
              <a:lnSpc>
                <a:spcPct val="90000"/>
              </a:lnSpc>
              <a:spcBef>
                <a:spcPts val="0"/>
              </a:spcBef>
              <a:spcAft>
                <a:spcPts val="0"/>
              </a:spcAft>
              <a:defRPr sz="1800">
                <a:solidFill>
                  <a:schemeClr val="bg1"/>
                </a:solidFill>
              </a:defRPr>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a:t>
            </a:r>
          </a:p>
        </p:txBody>
      </p:sp>
      <p:sp>
        <p:nvSpPr>
          <p:cNvPr id="29" name="Text Placeholder 12">
            <a:extLst>
              <a:ext uri="{FF2B5EF4-FFF2-40B4-BE49-F238E27FC236}">
                <a16:creationId xmlns:a16="http://schemas.microsoft.com/office/drawing/2014/main" id="{2DCC5CD3-3069-448D-87E0-248C54898C84}"/>
              </a:ext>
            </a:extLst>
          </p:cNvPr>
          <p:cNvSpPr>
            <a:spLocks noGrp="1"/>
          </p:cNvSpPr>
          <p:nvPr>
            <p:ph type="body" sz="quarter" idx="24"/>
          </p:nvPr>
        </p:nvSpPr>
        <p:spPr>
          <a:xfrm>
            <a:off x="4579900" y="2073763"/>
            <a:ext cx="3056400" cy="568450"/>
          </a:xfrm>
          <a:solidFill>
            <a:schemeClr val="accent1"/>
          </a:solidFill>
        </p:spPr>
        <p:txBody>
          <a:bodyPr lIns="36000" tIns="36000" rIns="36000" bIns="36000"/>
          <a:lstStyle>
            <a:lvl1pPr indent="0" algn="ctr">
              <a:lnSpc>
                <a:spcPct val="90000"/>
              </a:lnSpc>
              <a:spcBef>
                <a:spcPts val="0"/>
              </a:spcBef>
              <a:spcAft>
                <a:spcPts val="0"/>
              </a:spcAft>
              <a:defRPr sz="1800">
                <a:solidFill>
                  <a:schemeClr val="bg1"/>
                </a:solidFill>
              </a:defRPr>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a:t>
            </a:r>
          </a:p>
        </p:txBody>
      </p:sp>
      <p:sp>
        <p:nvSpPr>
          <p:cNvPr id="31" name="Text Placeholder 12">
            <a:extLst>
              <a:ext uri="{FF2B5EF4-FFF2-40B4-BE49-F238E27FC236}">
                <a16:creationId xmlns:a16="http://schemas.microsoft.com/office/drawing/2014/main" id="{2DCC5CD3-3069-448D-87E0-248C54898C84}"/>
              </a:ext>
            </a:extLst>
          </p:cNvPr>
          <p:cNvSpPr>
            <a:spLocks noGrp="1"/>
          </p:cNvSpPr>
          <p:nvPr>
            <p:ph type="body" sz="quarter" idx="25"/>
          </p:nvPr>
        </p:nvSpPr>
        <p:spPr>
          <a:xfrm>
            <a:off x="7806006" y="2071926"/>
            <a:ext cx="3056400" cy="568450"/>
          </a:xfrm>
          <a:solidFill>
            <a:schemeClr val="accent1"/>
          </a:solidFill>
        </p:spPr>
        <p:txBody>
          <a:bodyPr lIns="36000" tIns="36000" rIns="36000" bIns="36000"/>
          <a:lstStyle>
            <a:lvl1pPr indent="0" algn="ctr">
              <a:lnSpc>
                <a:spcPct val="90000"/>
              </a:lnSpc>
              <a:spcBef>
                <a:spcPts val="0"/>
              </a:spcBef>
              <a:spcAft>
                <a:spcPts val="0"/>
              </a:spcAft>
              <a:defRPr sz="1800">
                <a:solidFill>
                  <a:schemeClr val="bg1"/>
                </a:solidFill>
              </a:defRPr>
            </a:lvl1pPr>
            <a:lvl2pPr>
              <a:spcBef>
                <a:spcPts val="200"/>
              </a:spcBef>
              <a:spcAft>
                <a:spcPts val="200"/>
              </a:spcAft>
              <a:defRPr sz="1600"/>
            </a:lvl2pPr>
            <a:lvl3pPr>
              <a:spcBef>
                <a:spcPts val="200"/>
              </a:spcBef>
              <a:spcAft>
                <a:spcPts val="200"/>
              </a:spcAft>
              <a:defRPr sz="1600"/>
            </a:lvl3pPr>
            <a:lvl4pPr>
              <a:spcBef>
                <a:spcPts val="200"/>
              </a:spcBef>
              <a:spcAft>
                <a:spcPts val="200"/>
              </a:spcAft>
              <a:defRPr sz="1600"/>
            </a:lvl4pPr>
            <a:lvl5pPr>
              <a:spcBef>
                <a:spcPts val="200"/>
              </a:spcBef>
              <a:spcAft>
                <a:spcPts val="200"/>
              </a:spcAft>
              <a:defRPr sz="1600"/>
            </a:lvl5pPr>
          </a:lstStyle>
          <a:p>
            <a:pPr lvl="0"/>
            <a:r>
              <a:rPr lang="en-US" dirty="0"/>
              <a:t>Click to edit Master text</a:t>
            </a:r>
          </a:p>
        </p:txBody>
      </p:sp>
    </p:spTree>
    <p:extLst>
      <p:ext uri="{BB962C8B-B14F-4D97-AF65-F5344CB8AC3E}">
        <p14:creationId xmlns:p14="http://schemas.microsoft.com/office/powerpoint/2010/main" val="3943063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ADEFA-F87C-495F-866D-2414D3149C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7" name="Rectangle 6">
            <a:extLst>
              <a:ext uri="{FF2B5EF4-FFF2-40B4-BE49-F238E27FC236}">
                <a16:creationId xmlns:a16="http://schemas.microsoft.com/office/drawing/2014/main" id="{2878B469-89B9-4660-BEE1-28537FA2117B}"/>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0DA6A32B-00C9-4E93-BCB3-F31B81955265}"/>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2F671BC1-8F33-4932-99B8-DE81A80AEE41}"/>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0A21D630-A9CE-44BF-A847-A6674EFF133F}"/>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C5FF1A2B-67E1-468A-8633-0E927F338176}"/>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17E1B89-48EC-485E-A516-2EF890512261}"/>
              </a:ext>
            </a:extLst>
          </p:cNvPr>
          <p:cNvSpPr>
            <a:spLocks noGrp="1"/>
          </p:cNvSpPr>
          <p:nvPr>
            <p:ph type="title"/>
          </p:nvPr>
        </p:nvSpPr>
        <p:spPr/>
        <p:txBody>
          <a:bodyPr/>
          <a:lstStyle/>
          <a:p>
            <a:r>
              <a:rPr lang="en-US" dirty="0"/>
              <a:t>Click to edit Master title style</a:t>
            </a:r>
            <a:endParaRPr lang="ar-AE" dirty="0"/>
          </a:p>
        </p:txBody>
      </p:sp>
      <p:sp>
        <p:nvSpPr>
          <p:cNvPr id="4" name="Footer Placeholder 3">
            <a:extLst>
              <a:ext uri="{FF2B5EF4-FFF2-40B4-BE49-F238E27FC236}">
                <a16:creationId xmlns:a16="http://schemas.microsoft.com/office/drawing/2014/main" id="{59E4665E-6654-4BE2-8451-29AEAF7BF207}"/>
              </a:ext>
            </a:extLst>
          </p:cNvPr>
          <p:cNvSpPr>
            <a:spLocks noGrp="1"/>
          </p:cNvSpPr>
          <p:nvPr>
            <p:ph type="ftr" sz="quarter" idx="11"/>
          </p:nvPr>
        </p:nvSpPr>
        <p:spPr/>
        <p:txBody>
          <a:bodyPr/>
          <a:lstStyle/>
          <a:p>
            <a:r>
              <a:rPr lang="en-GB"/>
              <a:t>GKN Aerospace Overview - January 2022</a:t>
            </a:r>
            <a:endParaRPr lang="ar-AE" dirty="0"/>
          </a:p>
        </p:txBody>
      </p:sp>
      <p:sp>
        <p:nvSpPr>
          <p:cNvPr id="5" name="Slide Number Placeholder 4">
            <a:extLst>
              <a:ext uri="{FF2B5EF4-FFF2-40B4-BE49-F238E27FC236}">
                <a16:creationId xmlns:a16="http://schemas.microsoft.com/office/drawing/2014/main" id="{59DFC6F7-E15F-417F-AF1C-3B0543D112BE}"/>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375295608"/>
      </p:ext>
    </p:extLst>
  </p:cSld>
  <p:clrMapOvr>
    <a:masterClrMapping/>
  </p:clrMapOvr>
  <p:extLst>
    <p:ext uri="{DCECCB84-F9BA-43D5-87BE-67443E8EF086}">
      <p15:sldGuideLst xmlns:p15="http://schemas.microsoft.com/office/powerpoint/2012/main">
        <p15:guide id="1" pos="3839" userDrawn="1">
          <p15:clr>
            <a:srgbClr val="FBAE40"/>
          </p15:clr>
        </p15:guide>
        <p15:guide id="2" pos="3744" userDrawn="1">
          <p15:clr>
            <a:srgbClr val="FBAE40"/>
          </p15:clr>
        </p15:guide>
        <p15:guide id="3" pos="393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Light image">
    <p:bg bwMode="auto">
      <p:bgPr>
        <a:solidFill>
          <a:schemeClr val="bg1">
            <a:lumMod val="8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D35C03-4377-497F-998F-F817E1CFD042}"/>
              </a:ext>
            </a:extLst>
          </p:cNvPr>
          <p:cNvSpPr>
            <a:spLocks noGrp="1"/>
          </p:cNvSpPr>
          <p:nvPr>
            <p:ph type="sldNum" sz="quarter" idx="12"/>
          </p:nvPr>
        </p:nvSpPr>
        <p:spPr/>
        <p:txBody>
          <a:bodyPr/>
          <a:lstStyle/>
          <a:p>
            <a:fld id="{0256AFAE-2175-4E8D-BD75-EAA2C41CC036}" type="slidenum">
              <a:rPr lang="ar-AE" smtClean="0"/>
              <a:t>‹#›</a:t>
            </a:fld>
            <a:endParaRPr lang="ar-AE" dirty="0"/>
          </a:p>
        </p:txBody>
      </p:sp>
      <p:sp>
        <p:nvSpPr>
          <p:cNvPr id="7" name="Rectangle 6">
            <a:extLst>
              <a:ext uri="{FF2B5EF4-FFF2-40B4-BE49-F238E27FC236}">
                <a16:creationId xmlns:a16="http://schemas.microsoft.com/office/drawing/2014/main" id="{72BA05E8-25AD-4F33-8458-08DA1C1EDDC0}"/>
              </a:ext>
            </a:extLst>
          </p:cNvPr>
          <p:cNvSpPr/>
          <p:nvPr userDrawn="1"/>
        </p:nvSpPr>
        <p:spPr bwMode="gray">
          <a:xfrm>
            <a:off x="516" y="376291"/>
            <a:ext cx="12191484" cy="907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sp>
        <p:nvSpPr>
          <p:cNvPr id="3" name="Title 2">
            <a:extLst>
              <a:ext uri="{FF2B5EF4-FFF2-40B4-BE49-F238E27FC236}">
                <a16:creationId xmlns:a16="http://schemas.microsoft.com/office/drawing/2014/main" id="{E8176F2C-7511-4EEF-B7C8-21DC7B3E42C7}"/>
              </a:ext>
            </a:extLst>
          </p:cNvPr>
          <p:cNvSpPr>
            <a:spLocks noGrp="1"/>
          </p:cNvSpPr>
          <p:nvPr>
            <p:ph type="title" hasCustomPrompt="1"/>
          </p:nvPr>
        </p:nvSpPr>
        <p:spPr>
          <a:xfrm>
            <a:off x="1344543" y="378000"/>
            <a:ext cx="10847456" cy="907200"/>
          </a:xfrm>
        </p:spPr>
        <p:txBody>
          <a:bodyPr/>
          <a:lstStyle>
            <a:lvl1pPr>
              <a:defRPr/>
            </a:lvl1pPr>
          </a:lstStyle>
          <a:p>
            <a:r>
              <a:rPr lang="en-US" dirty="0"/>
              <a:t>Optional title</a:t>
            </a:r>
            <a:endParaRPr lang="ar-AE" dirty="0"/>
          </a:p>
        </p:txBody>
      </p:sp>
      <p:sp>
        <p:nvSpPr>
          <p:cNvPr id="12" name="Text Placeholder 12">
            <a:extLst>
              <a:ext uri="{FF2B5EF4-FFF2-40B4-BE49-F238E27FC236}">
                <a16:creationId xmlns:a16="http://schemas.microsoft.com/office/drawing/2014/main" id="{58A3FFF5-C6CD-473C-9103-199CC3CBE6FA}"/>
              </a:ext>
            </a:extLst>
          </p:cNvPr>
          <p:cNvSpPr>
            <a:spLocks noGrp="1"/>
          </p:cNvSpPr>
          <p:nvPr>
            <p:ph type="body" sz="quarter" idx="13"/>
          </p:nvPr>
        </p:nvSpPr>
        <p:spPr>
          <a:xfrm>
            <a:off x="1344612" y="2095034"/>
            <a:ext cx="9513441" cy="666732"/>
          </a:xfrm>
        </p:spPr>
        <p:txBody>
          <a:bodyPr/>
          <a:lstStyle>
            <a:lvl1pPr>
              <a:spcBef>
                <a:spcPts val="0"/>
              </a:spcBef>
              <a:defRPr b="1">
                <a:solidFill>
                  <a:schemeClr val="tx1"/>
                </a:solidFill>
                <a:latin typeface="+mn-lt"/>
              </a:defRPr>
            </a:lvl1pPr>
            <a:lvl2pPr>
              <a:defRPr>
                <a:solidFill>
                  <a:schemeClr val="tx1"/>
                </a:solidFill>
                <a:latin typeface="+mn-lt"/>
              </a:defRPr>
            </a:lvl2pPr>
          </a:lstStyle>
          <a:p>
            <a:pPr lvl="0"/>
            <a:r>
              <a:rPr lang="en-US" dirty="0"/>
              <a:t>Click to edit Master text styles</a:t>
            </a:r>
          </a:p>
          <a:p>
            <a:pPr lvl="1"/>
            <a:r>
              <a:rPr lang="en-US" dirty="0"/>
              <a:t>Second level</a:t>
            </a:r>
          </a:p>
        </p:txBody>
      </p:sp>
      <p:grpSp>
        <p:nvGrpSpPr>
          <p:cNvPr id="13" name="Group 12">
            <a:extLst>
              <a:ext uri="{FF2B5EF4-FFF2-40B4-BE49-F238E27FC236}">
                <a16:creationId xmlns:a16="http://schemas.microsoft.com/office/drawing/2014/main" id="{4F519001-47EB-46E0-92A4-ECD6DE35B4B7}"/>
              </a:ext>
            </a:extLst>
          </p:cNvPr>
          <p:cNvGrpSpPr>
            <a:grpSpLocks noChangeAspect="1"/>
          </p:cNvGrpSpPr>
          <p:nvPr userDrawn="1"/>
        </p:nvGrpSpPr>
        <p:grpSpPr>
          <a:xfrm>
            <a:off x="0" y="0"/>
            <a:ext cx="1346400" cy="1283475"/>
            <a:chOff x="2597150" y="107950"/>
            <a:chExt cx="6759575" cy="6443663"/>
          </a:xfrm>
        </p:grpSpPr>
        <p:sp>
          <p:nvSpPr>
            <p:cNvPr id="14" name="Freeform 5">
              <a:extLst>
                <a:ext uri="{FF2B5EF4-FFF2-40B4-BE49-F238E27FC236}">
                  <a16:creationId xmlns:a16="http://schemas.microsoft.com/office/drawing/2014/main" id="{9B716F25-BDF9-4729-A8E4-EF59B117D511}"/>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5" name="Freeform 6">
              <a:extLst>
                <a:ext uri="{FF2B5EF4-FFF2-40B4-BE49-F238E27FC236}">
                  <a16:creationId xmlns:a16="http://schemas.microsoft.com/office/drawing/2014/main" id="{ADDE8EE9-20C0-4629-B302-556C787011C5}"/>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6" name="Freeform 7">
              <a:extLst>
                <a:ext uri="{FF2B5EF4-FFF2-40B4-BE49-F238E27FC236}">
                  <a16:creationId xmlns:a16="http://schemas.microsoft.com/office/drawing/2014/main" id="{1922985F-3865-4ADD-996C-C82D6686530E}"/>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Tree>
    <p:extLst>
      <p:ext uri="{BB962C8B-B14F-4D97-AF65-F5344CB8AC3E}">
        <p14:creationId xmlns:p14="http://schemas.microsoft.com/office/powerpoint/2010/main" val="3694521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1F6711-40F8-4D20-A01A-230534D0D07F}"/>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6" name="Group 5">
            <a:extLst>
              <a:ext uri="{FF2B5EF4-FFF2-40B4-BE49-F238E27FC236}">
                <a16:creationId xmlns:a16="http://schemas.microsoft.com/office/drawing/2014/main" id="{FBC2E2D3-020A-4894-81B3-43ACEAB659E1}"/>
              </a:ext>
            </a:extLst>
          </p:cNvPr>
          <p:cNvGrpSpPr>
            <a:grpSpLocks noChangeAspect="1"/>
          </p:cNvGrpSpPr>
          <p:nvPr userDrawn="1"/>
        </p:nvGrpSpPr>
        <p:grpSpPr>
          <a:xfrm>
            <a:off x="0" y="0"/>
            <a:ext cx="1346400" cy="1283475"/>
            <a:chOff x="2597150" y="107950"/>
            <a:chExt cx="6759575" cy="6443663"/>
          </a:xfrm>
        </p:grpSpPr>
        <p:sp>
          <p:nvSpPr>
            <p:cNvPr id="7" name="Freeform 5">
              <a:extLst>
                <a:ext uri="{FF2B5EF4-FFF2-40B4-BE49-F238E27FC236}">
                  <a16:creationId xmlns:a16="http://schemas.microsoft.com/office/drawing/2014/main" id="{37747ED7-1F49-4363-B93F-44F07367D69B}"/>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8" name="Freeform 6">
              <a:extLst>
                <a:ext uri="{FF2B5EF4-FFF2-40B4-BE49-F238E27FC236}">
                  <a16:creationId xmlns:a16="http://schemas.microsoft.com/office/drawing/2014/main" id="{6BAAA4AF-F9B4-46B8-A3D7-EA70018C4C76}"/>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9" name="Freeform 7">
              <a:extLst>
                <a:ext uri="{FF2B5EF4-FFF2-40B4-BE49-F238E27FC236}">
                  <a16:creationId xmlns:a16="http://schemas.microsoft.com/office/drawing/2014/main" id="{56671F16-A477-4754-AFF3-F88CAB4F7C0B}"/>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12" name="Footer Placeholder 11">
            <a:extLst>
              <a:ext uri="{FF2B5EF4-FFF2-40B4-BE49-F238E27FC236}">
                <a16:creationId xmlns:a16="http://schemas.microsoft.com/office/drawing/2014/main" id="{05CA97EE-39A6-4EC2-9023-18C9EC7213FA}"/>
              </a:ext>
            </a:extLst>
          </p:cNvPr>
          <p:cNvSpPr>
            <a:spLocks noGrp="1"/>
          </p:cNvSpPr>
          <p:nvPr>
            <p:ph type="ftr" sz="quarter" idx="15"/>
          </p:nvPr>
        </p:nvSpPr>
        <p:spPr/>
        <p:txBody>
          <a:bodyPr/>
          <a:lstStyle/>
          <a:p>
            <a:r>
              <a:rPr lang="en-GB"/>
              <a:t>GKN Aerospace Overview - January 2022</a:t>
            </a:r>
            <a:endParaRPr lang="ar-AE" dirty="0"/>
          </a:p>
        </p:txBody>
      </p:sp>
      <p:sp>
        <p:nvSpPr>
          <p:cNvPr id="13" name="Slide Number Placeholder 12">
            <a:extLst>
              <a:ext uri="{FF2B5EF4-FFF2-40B4-BE49-F238E27FC236}">
                <a16:creationId xmlns:a16="http://schemas.microsoft.com/office/drawing/2014/main" id="{A15309F7-08C9-4E12-BDEC-5904F3745DB9}"/>
              </a:ext>
            </a:extLst>
          </p:cNvPr>
          <p:cNvSpPr>
            <a:spLocks noGrp="1"/>
          </p:cNvSpPr>
          <p:nvPr>
            <p:ph type="sldNum" sz="quarter" idx="16"/>
          </p:nvPr>
        </p:nvSpPr>
        <p:spPr/>
        <p:txBody>
          <a:bodyPr/>
          <a:lstStyle/>
          <a:p>
            <a:fld id="{0256AFAE-2175-4E8D-BD75-EAA2C41CC036}" type="slidenum">
              <a:rPr lang="ar-AE" smtClean="0"/>
              <a:pPr/>
              <a:t>‹#›</a:t>
            </a:fld>
            <a:endParaRPr lang="ar-AE" dirty="0"/>
          </a:p>
        </p:txBody>
      </p:sp>
      <p:sp>
        <p:nvSpPr>
          <p:cNvPr id="10" name="Title 1">
            <a:extLst>
              <a:ext uri="{FF2B5EF4-FFF2-40B4-BE49-F238E27FC236}">
                <a16:creationId xmlns:a16="http://schemas.microsoft.com/office/drawing/2014/main" id="{D17E1B89-48EC-485E-A516-2EF890512261}"/>
              </a:ext>
            </a:extLst>
          </p:cNvPr>
          <p:cNvSpPr>
            <a:spLocks noGrp="1"/>
          </p:cNvSpPr>
          <p:nvPr>
            <p:ph type="title"/>
          </p:nvPr>
        </p:nvSpPr>
        <p:spPr>
          <a:xfrm>
            <a:off x="1344027" y="377180"/>
            <a:ext cx="10847456" cy="907200"/>
          </a:xfrm>
        </p:spPr>
        <p:txBody>
          <a:bodyPr/>
          <a:lstStyle/>
          <a:p>
            <a:r>
              <a:rPr lang="en-US" dirty="0"/>
              <a:t>Click to edit Master title style</a:t>
            </a:r>
            <a:endParaRPr lang="ar-AE" dirty="0"/>
          </a:p>
        </p:txBody>
      </p:sp>
    </p:spTree>
    <p:extLst>
      <p:ext uri="{BB962C8B-B14F-4D97-AF65-F5344CB8AC3E}">
        <p14:creationId xmlns:p14="http://schemas.microsoft.com/office/powerpoint/2010/main" val="1775951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with Three Images">
    <p:spTree>
      <p:nvGrpSpPr>
        <p:cNvPr id="1" name=""/>
        <p:cNvGrpSpPr/>
        <p:nvPr/>
      </p:nvGrpSpPr>
      <p:grpSpPr>
        <a:xfrm>
          <a:off x="0" y="0"/>
          <a:ext cx="0" cy="0"/>
          <a:chOff x="0" y="0"/>
          <a:chExt cx="0" cy="0"/>
        </a:xfrm>
      </p:grpSpPr>
      <p:sp>
        <p:nvSpPr>
          <p:cNvPr id="30" name="object 2">
            <a:extLst>
              <a:ext uri="{FF2B5EF4-FFF2-40B4-BE49-F238E27FC236}">
                <a16:creationId xmlns:a16="http://schemas.microsoft.com/office/drawing/2014/main" id="{5EDA1DF3-3EF0-486F-9EF2-1AFDB286DB2C}"/>
              </a:ext>
            </a:extLst>
          </p:cNvPr>
          <p:cNvSpPr/>
          <p:nvPr userDrawn="1"/>
        </p:nvSpPr>
        <p:spPr>
          <a:xfrm>
            <a:off x="190277" y="474350"/>
            <a:ext cx="5067300" cy="1243330"/>
          </a:xfrm>
          <a:custGeom>
            <a:avLst/>
            <a:gdLst/>
            <a:ahLst/>
            <a:cxnLst/>
            <a:rect l="l" t="t" r="r" b="b"/>
            <a:pathLst>
              <a:path w="5067300" h="1243330">
                <a:moveTo>
                  <a:pt x="1041795" y="0"/>
                </a:moveTo>
                <a:lnTo>
                  <a:pt x="996122" y="2957"/>
                </a:lnTo>
                <a:lnTo>
                  <a:pt x="948980" y="11573"/>
                </a:lnTo>
                <a:lnTo>
                  <a:pt x="900978" y="25461"/>
                </a:lnTo>
                <a:lnTo>
                  <a:pt x="852725" y="44235"/>
                </a:lnTo>
                <a:lnTo>
                  <a:pt x="804829" y="67509"/>
                </a:lnTo>
                <a:lnTo>
                  <a:pt x="757901" y="94897"/>
                </a:lnTo>
                <a:lnTo>
                  <a:pt x="712548" y="126013"/>
                </a:lnTo>
                <a:lnTo>
                  <a:pt x="669380" y="160471"/>
                </a:lnTo>
                <a:lnTo>
                  <a:pt x="629005" y="197885"/>
                </a:lnTo>
                <a:lnTo>
                  <a:pt x="592032" y="237869"/>
                </a:lnTo>
                <a:lnTo>
                  <a:pt x="559071" y="280036"/>
                </a:lnTo>
                <a:lnTo>
                  <a:pt x="530730" y="324002"/>
                </a:lnTo>
                <a:lnTo>
                  <a:pt x="0" y="1243253"/>
                </a:lnTo>
                <a:lnTo>
                  <a:pt x="4025341" y="1243253"/>
                </a:lnTo>
                <a:lnTo>
                  <a:pt x="4071014" y="1240296"/>
                </a:lnTo>
                <a:lnTo>
                  <a:pt x="4118156" y="1231680"/>
                </a:lnTo>
                <a:lnTo>
                  <a:pt x="4166158" y="1217792"/>
                </a:lnTo>
                <a:lnTo>
                  <a:pt x="4214411" y="1199018"/>
                </a:lnTo>
                <a:lnTo>
                  <a:pt x="4262306" y="1175744"/>
                </a:lnTo>
                <a:lnTo>
                  <a:pt x="4309235" y="1148356"/>
                </a:lnTo>
                <a:lnTo>
                  <a:pt x="4354588" y="1117240"/>
                </a:lnTo>
                <a:lnTo>
                  <a:pt x="4397756" y="1082782"/>
                </a:lnTo>
                <a:lnTo>
                  <a:pt x="4438131" y="1045368"/>
                </a:lnTo>
                <a:lnTo>
                  <a:pt x="4475103" y="1005384"/>
                </a:lnTo>
                <a:lnTo>
                  <a:pt x="4508065" y="963216"/>
                </a:lnTo>
                <a:lnTo>
                  <a:pt x="4536406" y="919251"/>
                </a:lnTo>
                <a:lnTo>
                  <a:pt x="5067136" y="0"/>
                </a:lnTo>
                <a:lnTo>
                  <a:pt x="1041795" y="0"/>
                </a:lnTo>
                <a:close/>
              </a:path>
            </a:pathLst>
          </a:custGeom>
          <a:ln w="12700">
            <a:solidFill>
              <a:srgbClr val="232E45">
                <a:alpha val="30196"/>
              </a:srgbClr>
            </a:solidFill>
          </a:ln>
        </p:spPr>
        <p:txBody>
          <a:bodyPr wrap="square" lIns="0" tIns="0" rIns="0" bIns="0" rtlCol="0"/>
          <a:lstStyle/>
          <a:p>
            <a:endParaRPr/>
          </a:p>
        </p:txBody>
      </p:sp>
      <p:sp>
        <p:nvSpPr>
          <p:cNvPr id="29" name="object 4">
            <a:extLst>
              <a:ext uri="{FF2B5EF4-FFF2-40B4-BE49-F238E27FC236}">
                <a16:creationId xmlns:a16="http://schemas.microsoft.com/office/drawing/2014/main" id="{00A79F6D-3381-4D97-8D4E-0C2E17E5DCDF}"/>
              </a:ext>
            </a:extLst>
          </p:cNvPr>
          <p:cNvSpPr/>
          <p:nvPr userDrawn="1"/>
        </p:nvSpPr>
        <p:spPr>
          <a:xfrm>
            <a:off x="178673" y="3114332"/>
            <a:ext cx="11843595" cy="2953828"/>
          </a:xfrm>
          <a:custGeom>
            <a:avLst/>
            <a:gdLst/>
            <a:ahLst/>
            <a:cxnLst/>
            <a:rect l="l" t="t" r="r" b="b"/>
            <a:pathLst>
              <a:path w="10902315" h="2719070">
                <a:moveTo>
                  <a:pt x="2109603" y="0"/>
                </a:moveTo>
                <a:lnTo>
                  <a:pt x="2064281" y="1790"/>
                </a:lnTo>
                <a:lnTo>
                  <a:pt x="2017931" y="7067"/>
                </a:lnTo>
                <a:lnTo>
                  <a:pt x="1970773" y="15694"/>
                </a:lnTo>
                <a:lnTo>
                  <a:pt x="1923026" y="27529"/>
                </a:lnTo>
                <a:lnTo>
                  <a:pt x="1874909" y="42436"/>
                </a:lnTo>
                <a:lnTo>
                  <a:pt x="1826641" y="60274"/>
                </a:lnTo>
                <a:lnTo>
                  <a:pt x="1778442" y="80905"/>
                </a:lnTo>
                <a:lnTo>
                  <a:pt x="1730530" y="104189"/>
                </a:lnTo>
                <a:lnTo>
                  <a:pt x="1683125" y="129989"/>
                </a:lnTo>
                <a:lnTo>
                  <a:pt x="1636447" y="158164"/>
                </a:lnTo>
                <a:lnTo>
                  <a:pt x="1590714" y="188575"/>
                </a:lnTo>
                <a:lnTo>
                  <a:pt x="1546145" y="221085"/>
                </a:lnTo>
                <a:lnTo>
                  <a:pt x="1502960" y="255553"/>
                </a:lnTo>
                <a:lnTo>
                  <a:pt x="1461378" y="291841"/>
                </a:lnTo>
                <a:lnTo>
                  <a:pt x="1421619" y="329810"/>
                </a:lnTo>
                <a:lnTo>
                  <a:pt x="1383901" y="369321"/>
                </a:lnTo>
                <a:lnTo>
                  <a:pt x="1348443" y="410235"/>
                </a:lnTo>
                <a:lnTo>
                  <a:pt x="1315466" y="452413"/>
                </a:lnTo>
                <a:lnTo>
                  <a:pt x="1285187" y="495715"/>
                </a:lnTo>
                <a:lnTo>
                  <a:pt x="1257827" y="540004"/>
                </a:lnTo>
                <a:lnTo>
                  <a:pt x="0" y="2718625"/>
                </a:lnTo>
                <a:lnTo>
                  <a:pt x="8792692" y="2718625"/>
                </a:lnTo>
                <a:lnTo>
                  <a:pt x="8838016" y="2716835"/>
                </a:lnTo>
                <a:lnTo>
                  <a:pt x="8884367" y="2711557"/>
                </a:lnTo>
                <a:lnTo>
                  <a:pt x="8931526" y="2702931"/>
                </a:lnTo>
                <a:lnTo>
                  <a:pt x="8979274" y="2691095"/>
                </a:lnTo>
                <a:lnTo>
                  <a:pt x="9027391" y="2676189"/>
                </a:lnTo>
                <a:lnTo>
                  <a:pt x="9075659" y="2658350"/>
                </a:lnTo>
                <a:lnTo>
                  <a:pt x="9123859" y="2637720"/>
                </a:lnTo>
                <a:lnTo>
                  <a:pt x="9171770" y="2614435"/>
                </a:lnTo>
                <a:lnTo>
                  <a:pt x="9219175" y="2588636"/>
                </a:lnTo>
                <a:lnTo>
                  <a:pt x="9265853" y="2560461"/>
                </a:lnTo>
                <a:lnTo>
                  <a:pt x="9311585" y="2530049"/>
                </a:lnTo>
                <a:lnTo>
                  <a:pt x="9356154" y="2497540"/>
                </a:lnTo>
                <a:lnTo>
                  <a:pt x="9399338" y="2463071"/>
                </a:lnTo>
                <a:lnTo>
                  <a:pt x="9440919" y="2426783"/>
                </a:lnTo>
                <a:lnTo>
                  <a:pt x="9480678" y="2388814"/>
                </a:lnTo>
                <a:lnTo>
                  <a:pt x="9518395" y="2349303"/>
                </a:lnTo>
                <a:lnTo>
                  <a:pt x="9553852" y="2308390"/>
                </a:lnTo>
                <a:lnTo>
                  <a:pt x="9586829" y="2266212"/>
                </a:lnTo>
                <a:lnTo>
                  <a:pt x="9617108" y="2222909"/>
                </a:lnTo>
                <a:lnTo>
                  <a:pt x="9644468" y="2178621"/>
                </a:lnTo>
                <a:lnTo>
                  <a:pt x="10902295" y="0"/>
                </a:lnTo>
                <a:lnTo>
                  <a:pt x="2109603" y="0"/>
                </a:lnTo>
                <a:close/>
              </a:path>
            </a:pathLst>
          </a:custGeom>
          <a:ln w="12700">
            <a:solidFill>
              <a:srgbClr val="232E45">
                <a:alpha val="30196"/>
              </a:srgbClr>
            </a:solidFill>
          </a:ln>
        </p:spPr>
        <p:txBody>
          <a:bodyPr wrap="square" lIns="0" tIns="0" rIns="0" bIns="0" rtlCol="0"/>
          <a:lstStyle/>
          <a:p>
            <a:endParaRPr dirty="0"/>
          </a:p>
        </p:txBody>
      </p:sp>
      <p:sp>
        <p:nvSpPr>
          <p:cNvPr id="15" name="Picture Placeholder 47">
            <a:extLst>
              <a:ext uri="{FF2B5EF4-FFF2-40B4-BE49-F238E27FC236}">
                <a16:creationId xmlns:a16="http://schemas.microsoft.com/office/drawing/2014/main" id="{C82B5098-9D02-4B64-99D9-A38BFAC59241}"/>
              </a:ext>
            </a:extLst>
          </p:cNvPr>
          <p:cNvSpPr>
            <a:spLocks noGrp="1"/>
          </p:cNvSpPr>
          <p:nvPr>
            <p:ph type="pic" sz="quarter" idx="12"/>
          </p:nvPr>
        </p:nvSpPr>
        <p:spPr>
          <a:xfrm>
            <a:off x="520079" y="3543605"/>
            <a:ext cx="6814688" cy="2679908"/>
          </a:xfrm>
          <a:custGeom>
            <a:avLst/>
            <a:gdLst>
              <a:gd name="connsiteX0" fmla="*/ 0 w 9310370"/>
              <a:gd name="connsiteY0" fmla="*/ 3654247 h 3654247"/>
              <a:gd name="connsiteX1" fmla="*/ 2105066 w 9310370"/>
              <a:gd name="connsiteY1" fmla="*/ 0 h 3654247"/>
              <a:gd name="connsiteX2" fmla="*/ 9310370 w 9310370"/>
              <a:gd name="connsiteY2" fmla="*/ 0 h 3654247"/>
              <a:gd name="connsiteX3" fmla="*/ 7205304 w 9310370"/>
              <a:gd name="connsiteY3" fmla="*/ 3654247 h 3654247"/>
              <a:gd name="connsiteX4" fmla="*/ 0 w 9310370"/>
              <a:gd name="connsiteY4" fmla="*/ 3654247 h 3654247"/>
              <a:gd name="connsiteX0" fmla="*/ 0 w 9310370"/>
              <a:gd name="connsiteY0" fmla="*/ 3654247 h 3654247"/>
              <a:gd name="connsiteX1" fmla="*/ 1683538 w 9310370"/>
              <a:gd name="connsiteY1" fmla="*/ 717145 h 3654247"/>
              <a:gd name="connsiteX2" fmla="*/ 2105066 w 9310370"/>
              <a:gd name="connsiteY2" fmla="*/ 0 h 3654247"/>
              <a:gd name="connsiteX3" fmla="*/ 9310370 w 9310370"/>
              <a:gd name="connsiteY3" fmla="*/ 0 h 3654247"/>
              <a:gd name="connsiteX4" fmla="*/ 7205304 w 9310370"/>
              <a:gd name="connsiteY4" fmla="*/ 3654247 h 3654247"/>
              <a:gd name="connsiteX5" fmla="*/ 0 w 9310370"/>
              <a:gd name="connsiteY5" fmla="*/ 3654247 h 365424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629948 w 9310370"/>
              <a:gd name="connsiteY4" fmla="*/ 2926464 h 3656787"/>
              <a:gd name="connsiteX5" fmla="*/ 7205304 w 9310370"/>
              <a:gd name="connsiteY5" fmla="*/ 3656787 h 3656787"/>
              <a:gd name="connsiteX6" fmla="*/ 0 w 9310370"/>
              <a:gd name="connsiteY6" fmla="*/ 3656787 h 3656787"/>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0370" h="3659875">
                <a:moveTo>
                  <a:pt x="0" y="3656787"/>
                </a:moveTo>
                <a:lnTo>
                  <a:pt x="1683538" y="719685"/>
                </a:lnTo>
                <a:cubicBezTo>
                  <a:pt x="1680961" y="721090"/>
                  <a:pt x="2105103" y="8755"/>
                  <a:pt x="3062646" y="0"/>
                </a:cubicBezTo>
                <a:lnTo>
                  <a:pt x="9310370" y="2540"/>
                </a:lnTo>
                <a:lnTo>
                  <a:pt x="7629948" y="2926464"/>
                </a:lnTo>
                <a:cubicBezTo>
                  <a:pt x="7524440" y="3075207"/>
                  <a:pt x="7032786" y="3619209"/>
                  <a:pt x="6497880" y="3659875"/>
                </a:cubicBezTo>
                <a:lnTo>
                  <a:pt x="0" y="3656787"/>
                </a:lnTo>
                <a:close/>
              </a:path>
            </a:pathLst>
          </a:custGeom>
          <a:solidFill>
            <a:schemeClr val="accent4">
              <a:lumMod val="20000"/>
              <a:lumOff val="80000"/>
            </a:schemeClr>
          </a:solidFill>
          <a:ln>
            <a:noFill/>
          </a:ln>
        </p:spPr>
        <p:txBody>
          <a:bodyPr/>
          <a:lstStyle/>
          <a:p>
            <a:endParaRPr lang="en-GB" dirty="0"/>
          </a:p>
        </p:txBody>
      </p:sp>
      <p:sp>
        <p:nvSpPr>
          <p:cNvPr id="16" name="Picture Placeholder 47">
            <a:extLst>
              <a:ext uri="{FF2B5EF4-FFF2-40B4-BE49-F238E27FC236}">
                <a16:creationId xmlns:a16="http://schemas.microsoft.com/office/drawing/2014/main" id="{993FE5FF-2F3A-438B-B2E6-2C74F02E6641}"/>
              </a:ext>
            </a:extLst>
          </p:cNvPr>
          <p:cNvSpPr>
            <a:spLocks noGrp="1"/>
          </p:cNvSpPr>
          <p:nvPr>
            <p:ph type="pic" sz="quarter" idx="13"/>
          </p:nvPr>
        </p:nvSpPr>
        <p:spPr>
          <a:xfrm>
            <a:off x="6501641" y="3288756"/>
            <a:ext cx="6723299" cy="2368780"/>
          </a:xfrm>
          <a:custGeom>
            <a:avLst/>
            <a:gdLst>
              <a:gd name="connsiteX0" fmla="*/ 0 w 9310370"/>
              <a:gd name="connsiteY0" fmla="*/ 3654247 h 3654247"/>
              <a:gd name="connsiteX1" fmla="*/ 2105066 w 9310370"/>
              <a:gd name="connsiteY1" fmla="*/ 0 h 3654247"/>
              <a:gd name="connsiteX2" fmla="*/ 9310370 w 9310370"/>
              <a:gd name="connsiteY2" fmla="*/ 0 h 3654247"/>
              <a:gd name="connsiteX3" fmla="*/ 7205304 w 9310370"/>
              <a:gd name="connsiteY3" fmla="*/ 3654247 h 3654247"/>
              <a:gd name="connsiteX4" fmla="*/ 0 w 9310370"/>
              <a:gd name="connsiteY4" fmla="*/ 3654247 h 3654247"/>
              <a:gd name="connsiteX0" fmla="*/ 0 w 9310370"/>
              <a:gd name="connsiteY0" fmla="*/ 3654247 h 3654247"/>
              <a:gd name="connsiteX1" fmla="*/ 1683538 w 9310370"/>
              <a:gd name="connsiteY1" fmla="*/ 717145 h 3654247"/>
              <a:gd name="connsiteX2" fmla="*/ 2105066 w 9310370"/>
              <a:gd name="connsiteY2" fmla="*/ 0 h 3654247"/>
              <a:gd name="connsiteX3" fmla="*/ 9310370 w 9310370"/>
              <a:gd name="connsiteY3" fmla="*/ 0 h 3654247"/>
              <a:gd name="connsiteX4" fmla="*/ 7205304 w 9310370"/>
              <a:gd name="connsiteY4" fmla="*/ 3654247 h 3654247"/>
              <a:gd name="connsiteX5" fmla="*/ 0 w 9310370"/>
              <a:gd name="connsiteY5" fmla="*/ 3654247 h 365424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629948 w 9310370"/>
              <a:gd name="connsiteY4" fmla="*/ 2926464 h 3656787"/>
              <a:gd name="connsiteX5" fmla="*/ 7205304 w 9310370"/>
              <a:gd name="connsiteY5" fmla="*/ 3656787 h 3656787"/>
              <a:gd name="connsiteX6" fmla="*/ 0 w 9310370"/>
              <a:gd name="connsiteY6" fmla="*/ 3656787 h 3656787"/>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182375"/>
              <a:gd name="connsiteY0" fmla="*/ 3656787 h 3659875"/>
              <a:gd name="connsiteX1" fmla="*/ 1683538 w 9182375"/>
              <a:gd name="connsiteY1" fmla="*/ 719685 h 3659875"/>
              <a:gd name="connsiteX2" fmla="*/ 3062646 w 9182375"/>
              <a:gd name="connsiteY2" fmla="*/ 0 h 3659875"/>
              <a:gd name="connsiteX3" fmla="*/ 9182375 w 9182375"/>
              <a:gd name="connsiteY3" fmla="*/ 343724 h 3659875"/>
              <a:gd name="connsiteX4" fmla="*/ 7629948 w 9182375"/>
              <a:gd name="connsiteY4" fmla="*/ 2926464 h 3659875"/>
              <a:gd name="connsiteX5" fmla="*/ 6497880 w 9182375"/>
              <a:gd name="connsiteY5" fmla="*/ 3659875 h 3659875"/>
              <a:gd name="connsiteX6" fmla="*/ 0 w 9182375"/>
              <a:gd name="connsiteY6" fmla="*/ 3656787 h 3659875"/>
              <a:gd name="connsiteX0" fmla="*/ 0 w 9182375"/>
              <a:gd name="connsiteY0" fmla="*/ 3656787 h 3659875"/>
              <a:gd name="connsiteX1" fmla="*/ 1512877 w 9182375"/>
              <a:gd name="connsiteY1" fmla="*/ 1018222 h 3659875"/>
              <a:gd name="connsiteX2" fmla="*/ 3062646 w 9182375"/>
              <a:gd name="connsiteY2" fmla="*/ 0 h 3659875"/>
              <a:gd name="connsiteX3" fmla="*/ 9182375 w 9182375"/>
              <a:gd name="connsiteY3" fmla="*/ 343724 h 3659875"/>
              <a:gd name="connsiteX4" fmla="*/ 7629948 w 9182375"/>
              <a:gd name="connsiteY4" fmla="*/ 2926464 h 3659875"/>
              <a:gd name="connsiteX5" fmla="*/ 6497880 w 9182375"/>
              <a:gd name="connsiteY5" fmla="*/ 3659875 h 3659875"/>
              <a:gd name="connsiteX6" fmla="*/ 0 w 9182375"/>
              <a:gd name="connsiteY6" fmla="*/ 3656787 h 3659875"/>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61042"/>
              <a:gd name="connsiteY0" fmla="*/ 3270414 h 3273502"/>
              <a:gd name="connsiteX1" fmla="*/ 1512877 w 9161042"/>
              <a:gd name="connsiteY1" fmla="*/ 631849 h 3273502"/>
              <a:gd name="connsiteX2" fmla="*/ 2507998 w 9161042"/>
              <a:gd name="connsiteY2" fmla="*/ 18784 h 3273502"/>
              <a:gd name="connsiteX3" fmla="*/ 9161042 w 9161042"/>
              <a:gd name="connsiteY3" fmla="*/ 0 h 3273502"/>
              <a:gd name="connsiteX4" fmla="*/ 7629948 w 9161042"/>
              <a:gd name="connsiteY4" fmla="*/ 2540091 h 3273502"/>
              <a:gd name="connsiteX5" fmla="*/ 6497880 w 9161042"/>
              <a:gd name="connsiteY5" fmla="*/ 3273502 h 3273502"/>
              <a:gd name="connsiteX6" fmla="*/ 0 w 9161042"/>
              <a:gd name="connsiteY6" fmla="*/ 3270414 h 3273502"/>
              <a:gd name="connsiteX0" fmla="*/ 0 w 9161042"/>
              <a:gd name="connsiteY0" fmla="*/ 3270414 h 3273502"/>
              <a:gd name="connsiteX1" fmla="*/ 1512877 w 9161042"/>
              <a:gd name="connsiteY1" fmla="*/ 631849 h 3273502"/>
              <a:gd name="connsiteX2" fmla="*/ 2507998 w 9161042"/>
              <a:gd name="connsiteY2" fmla="*/ 40109 h 3273502"/>
              <a:gd name="connsiteX3" fmla="*/ 9161042 w 9161042"/>
              <a:gd name="connsiteY3" fmla="*/ 0 h 3273502"/>
              <a:gd name="connsiteX4" fmla="*/ 7629948 w 9161042"/>
              <a:gd name="connsiteY4" fmla="*/ 2540091 h 3273502"/>
              <a:gd name="connsiteX5" fmla="*/ 6497880 w 9161042"/>
              <a:gd name="connsiteY5" fmla="*/ 3273502 h 3273502"/>
              <a:gd name="connsiteX6" fmla="*/ 0 w 9161042"/>
              <a:gd name="connsiteY6" fmla="*/ 3270414 h 3273502"/>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29948 w 9161042"/>
              <a:gd name="connsiteY4" fmla="*/ 2542630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763989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763989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076337"/>
              <a:gd name="connsiteY0" fmla="*/ 3272953 h 3276041"/>
              <a:gd name="connsiteX1" fmla="*/ 1384881 w 9076337"/>
              <a:gd name="connsiteY1" fmla="*/ 868952 h 3276041"/>
              <a:gd name="connsiteX2" fmla="*/ 2763989 w 9076337"/>
              <a:gd name="connsiteY2" fmla="*/ 0 h 3276041"/>
              <a:gd name="connsiteX3" fmla="*/ 9076337 w 9076337"/>
              <a:gd name="connsiteY3" fmla="*/ 87210 h 3276041"/>
              <a:gd name="connsiteX4" fmla="*/ 7693945 w 9076337"/>
              <a:gd name="connsiteY4" fmla="*/ 2521306 h 3276041"/>
              <a:gd name="connsiteX5" fmla="*/ 6497880 w 9076337"/>
              <a:gd name="connsiteY5" fmla="*/ 3276041 h 3276041"/>
              <a:gd name="connsiteX6" fmla="*/ 0 w 9076337"/>
              <a:gd name="connsiteY6" fmla="*/ 3272953 h 327604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6337" h="3196528">
                <a:moveTo>
                  <a:pt x="0" y="3185743"/>
                </a:moveTo>
                <a:cubicBezTo>
                  <a:pt x="504292" y="2306221"/>
                  <a:pt x="539268" y="2215688"/>
                  <a:pt x="1384881" y="781742"/>
                </a:cubicBezTo>
                <a:cubicBezTo>
                  <a:pt x="1382304" y="783147"/>
                  <a:pt x="1745363" y="40022"/>
                  <a:pt x="2502172" y="5160"/>
                </a:cubicBezTo>
                <a:lnTo>
                  <a:pt x="9076337" y="0"/>
                </a:lnTo>
                <a:cubicBezTo>
                  <a:pt x="8516196" y="974641"/>
                  <a:pt x="8254086" y="1459455"/>
                  <a:pt x="7693945" y="2434096"/>
                </a:cubicBezTo>
                <a:cubicBezTo>
                  <a:pt x="7290925" y="2973849"/>
                  <a:pt x="7109792" y="3125072"/>
                  <a:pt x="6551785" y="3196528"/>
                </a:cubicBezTo>
                <a:lnTo>
                  <a:pt x="0" y="3185743"/>
                </a:lnTo>
                <a:close/>
              </a:path>
            </a:pathLst>
          </a:custGeom>
          <a:solidFill>
            <a:schemeClr val="accent4">
              <a:lumMod val="20000"/>
              <a:lumOff val="80000"/>
            </a:schemeClr>
          </a:solidFill>
          <a:ln>
            <a:noFill/>
          </a:ln>
        </p:spPr>
        <p:txBody>
          <a:bodyPr/>
          <a:lstStyle/>
          <a:p>
            <a:endParaRPr lang="en-GB" dirty="0"/>
          </a:p>
        </p:txBody>
      </p:sp>
      <p:sp>
        <p:nvSpPr>
          <p:cNvPr id="28" name="Picture Placeholder 47">
            <a:extLst>
              <a:ext uri="{FF2B5EF4-FFF2-40B4-BE49-F238E27FC236}">
                <a16:creationId xmlns:a16="http://schemas.microsoft.com/office/drawing/2014/main" id="{6B9A7170-F17B-4086-8594-CF2D66845D60}"/>
              </a:ext>
            </a:extLst>
          </p:cNvPr>
          <p:cNvSpPr>
            <a:spLocks noGrp="1"/>
          </p:cNvSpPr>
          <p:nvPr>
            <p:ph type="pic" sz="quarter" idx="14"/>
          </p:nvPr>
        </p:nvSpPr>
        <p:spPr>
          <a:xfrm>
            <a:off x="3895892" y="1389158"/>
            <a:ext cx="7558368" cy="2662995"/>
          </a:xfrm>
          <a:custGeom>
            <a:avLst/>
            <a:gdLst>
              <a:gd name="connsiteX0" fmla="*/ 0 w 9310370"/>
              <a:gd name="connsiteY0" fmla="*/ 3654247 h 3654247"/>
              <a:gd name="connsiteX1" fmla="*/ 2105066 w 9310370"/>
              <a:gd name="connsiteY1" fmla="*/ 0 h 3654247"/>
              <a:gd name="connsiteX2" fmla="*/ 9310370 w 9310370"/>
              <a:gd name="connsiteY2" fmla="*/ 0 h 3654247"/>
              <a:gd name="connsiteX3" fmla="*/ 7205304 w 9310370"/>
              <a:gd name="connsiteY3" fmla="*/ 3654247 h 3654247"/>
              <a:gd name="connsiteX4" fmla="*/ 0 w 9310370"/>
              <a:gd name="connsiteY4" fmla="*/ 3654247 h 3654247"/>
              <a:gd name="connsiteX0" fmla="*/ 0 w 9310370"/>
              <a:gd name="connsiteY0" fmla="*/ 3654247 h 3654247"/>
              <a:gd name="connsiteX1" fmla="*/ 1683538 w 9310370"/>
              <a:gd name="connsiteY1" fmla="*/ 717145 h 3654247"/>
              <a:gd name="connsiteX2" fmla="*/ 2105066 w 9310370"/>
              <a:gd name="connsiteY2" fmla="*/ 0 h 3654247"/>
              <a:gd name="connsiteX3" fmla="*/ 9310370 w 9310370"/>
              <a:gd name="connsiteY3" fmla="*/ 0 h 3654247"/>
              <a:gd name="connsiteX4" fmla="*/ 7205304 w 9310370"/>
              <a:gd name="connsiteY4" fmla="*/ 3654247 h 3654247"/>
              <a:gd name="connsiteX5" fmla="*/ 0 w 9310370"/>
              <a:gd name="connsiteY5" fmla="*/ 3654247 h 365424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205304 w 9310370"/>
              <a:gd name="connsiteY4" fmla="*/ 3656787 h 3656787"/>
              <a:gd name="connsiteX5" fmla="*/ 0 w 9310370"/>
              <a:gd name="connsiteY5" fmla="*/ 3656787 h 3656787"/>
              <a:gd name="connsiteX0" fmla="*/ 0 w 9310370"/>
              <a:gd name="connsiteY0" fmla="*/ 3656787 h 3656787"/>
              <a:gd name="connsiteX1" fmla="*/ 1683538 w 9310370"/>
              <a:gd name="connsiteY1" fmla="*/ 719685 h 3656787"/>
              <a:gd name="connsiteX2" fmla="*/ 3062646 w 9310370"/>
              <a:gd name="connsiteY2" fmla="*/ 0 h 3656787"/>
              <a:gd name="connsiteX3" fmla="*/ 9310370 w 9310370"/>
              <a:gd name="connsiteY3" fmla="*/ 2540 h 3656787"/>
              <a:gd name="connsiteX4" fmla="*/ 7629948 w 9310370"/>
              <a:gd name="connsiteY4" fmla="*/ 2926464 h 3656787"/>
              <a:gd name="connsiteX5" fmla="*/ 7205304 w 9310370"/>
              <a:gd name="connsiteY5" fmla="*/ 3656787 h 3656787"/>
              <a:gd name="connsiteX6" fmla="*/ 0 w 9310370"/>
              <a:gd name="connsiteY6" fmla="*/ 3656787 h 3656787"/>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310370"/>
              <a:gd name="connsiteY0" fmla="*/ 3656787 h 3659875"/>
              <a:gd name="connsiteX1" fmla="*/ 1683538 w 9310370"/>
              <a:gd name="connsiteY1" fmla="*/ 719685 h 3659875"/>
              <a:gd name="connsiteX2" fmla="*/ 3062646 w 9310370"/>
              <a:gd name="connsiteY2" fmla="*/ 0 h 3659875"/>
              <a:gd name="connsiteX3" fmla="*/ 9310370 w 9310370"/>
              <a:gd name="connsiteY3" fmla="*/ 2540 h 3659875"/>
              <a:gd name="connsiteX4" fmla="*/ 7629948 w 9310370"/>
              <a:gd name="connsiteY4" fmla="*/ 2926464 h 3659875"/>
              <a:gd name="connsiteX5" fmla="*/ 6497880 w 9310370"/>
              <a:gd name="connsiteY5" fmla="*/ 3659875 h 3659875"/>
              <a:gd name="connsiteX6" fmla="*/ 0 w 9310370"/>
              <a:gd name="connsiteY6" fmla="*/ 3656787 h 3659875"/>
              <a:gd name="connsiteX0" fmla="*/ 0 w 9182375"/>
              <a:gd name="connsiteY0" fmla="*/ 3656787 h 3659875"/>
              <a:gd name="connsiteX1" fmla="*/ 1683538 w 9182375"/>
              <a:gd name="connsiteY1" fmla="*/ 719685 h 3659875"/>
              <a:gd name="connsiteX2" fmla="*/ 3062646 w 9182375"/>
              <a:gd name="connsiteY2" fmla="*/ 0 h 3659875"/>
              <a:gd name="connsiteX3" fmla="*/ 9182375 w 9182375"/>
              <a:gd name="connsiteY3" fmla="*/ 343724 h 3659875"/>
              <a:gd name="connsiteX4" fmla="*/ 7629948 w 9182375"/>
              <a:gd name="connsiteY4" fmla="*/ 2926464 h 3659875"/>
              <a:gd name="connsiteX5" fmla="*/ 6497880 w 9182375"/>
              <a:gd name="connsiteY5" fmla="*/ 3659875 h 3659875"/>
              <a:gd name="connsiteX6" fmla="*/ 0 w 9182375"/>
              <a:gd name="connsiteY6" fmla="*/ 3656787 h 3659875"/>
              <a:gd name="connsiteX0" fmla="*/ 0 w 9182375"/>
              <a:gd name="connsiteY0" fmla="*/ 3656787 h 3659875"/>
              <a:gd name="connsiteX1" fmla="*/ 1512877 w 9182375"/>
              <a:gd name="connsiteY1" fmla="*/ 1018222 h 3659875"/>
              <a:gd name="connsiteX2" fmla="*/ 3062646 w 9182375"/>
              <a:gd name="connsiteY2" fmla="*/ 0 h 3659875"/>
              <a:gd name="connsiteX3" fmla="*/ 9182375 w 9182375"/>
              <a:gd name="connsiteY3" fmla="*/ 343724 h 3659875"/>
              <a:gd name="connsiteX4" fmla="*/ 7629948 w 9182375"/>
              <a:gd name="connsiteY4" fmla="*/ 2926464 h 3659875"/>
              <a:gd name="connsiteX5" fmla="*/ 6497880 w 9182375"/>
              <a:gd name="connsiteY5" fmla="*/ 3659875 h 3659875"/>
              <a:gd name="connsiteX6" fmla="*/ 0 w 9182375"/>
              <a:gd name="connsiteY6" fmla="*/ 3656787 h 3659875"/>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82375"/>
              <a:gd name="connsiteY0" fmla="*/ 3313063 h 3316151"/>
              <a:gd name="connsiteX1" fmla="*/ 1512877 w 9182375"/>
              <a:gd name="connsiteY1" fmla="*/ 674498 h 3316151"/>
              <a:gd name="connsiteX2" fmla="*/ 2507998 w 9182375"/>
              <a:gd name="connsiteY2" fmla="*/ 61433 h 3316151"/>
              <a:gd name="connsiteX3" fmla="*/ 9182375 w 9182375"/>
              <a:gd name="connsiteY3" fmla="*/ 0 h 3316151"/>
              <a:gd name="connsiteX4" fmla="*/ 7629948 w 9182375"/>
              <a:gd name="connsiteY4" fmla="*/ 2582740 h 3316151"/>
              <a:gd name="connsiteX5" fmla="*/ 6497880 w 9182375"/>
              <a:gd name="connsiteY5" fmla="*/ 3316151 h 3316151"/>
              <a:gd name="connsiteX6" fmla="*/ 0 w 9182375"/>
              <a:gd name="connsiteY6" fmla="*/ 3313063 h 3316151"/>
              <a:gd name="connsiteX0" fmla="*/ 0 w 9161042"/>
              <a:gd name="connsiteY0" fmla="*/ 3270414 h 3273502"/>
              <a:gd name="connsiteX1" fmla="*/ 1512877 w 9161042"/>
              <a:gd name="connsiteY1" fmla="*/ 631849 h 3273502"/>
              <a:gd name="connsiteX2" fmla="*/ 2507998 w 9161042"/>
              <a:gd name="connsiteY2" fmla="*/ 18784 h 3273502"/>
              <a:gd name="connsiteX3" fmla="*/ 9161042 w 9161042"/>
              <a:gd name="connsiteY3" fmla="*/ 0 h 3273502"/>
              <a:gd name="connsiteX4" fmla="*/ 7629948 w 9161042"/>
              <a:gd name="connsiteY4" fmla="*/ 2540091 h 3273502"/>
              <a:gd name="connsiteX5" fmla="*/ 6497880 w 9161042"/>
              <a:gd name="connsiteY5" fmla="*/ 3273502 h 3273502"/>
              <a:gd name="connsiteX6" fmla="*/ 0 w 9161042"/>
              <a:gd name="connsiteY6" fmla="*/ 3270414 h 3273502"/>
              <a:gd name="connsiteX0" fmla="*/ 0 w 9161042"/>
              <a:gd name="connsiteY0" fmla="*/ 3270414 h 3273502"/>
              <a:gd name="connsiteX1" fmla="*/ 1512877 w 9161042"/>
              <a:gd name="connsiteY1" fmla="*/ 631849 h 3273502"/>
              <a:gd name="connsiteX2" fmla="*/ 2507998 w 9161042"/>
              <a:gd name="connsiteY2" fmla="*/ 40109 h 3273502"/>
              <a:gd name="connsiteX3" fmla="*/ 9161042 w 9161042"/>
              <a:gd name="connsiteY3" fmla="*/ 0 h 3273502"/>
              <a:gd name="connsiteX4" fmla="*/ 7629948 w 9161042"/>
              <a:gd name="connsiteY4" fmla="*/ 2540091 h 3273502"/>
              <a:gd name="connsiteX5" fmla="*/ 6497880 w 9161042"/>
              <a:gd name="connsiteY5" fmla="*/ 3273502 h 3273502"/>
              <a:gd name="connsiteX6" fmla="*/ 0 w 9161042"/>
              <a:gd name="connsiteY6" fmla="*/ 3270414 h 3273502"/>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29948 w 9161042"/>
              <a:gd name="connsiteY4" fmla="*/ 2542630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507998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512877 w 9161042"/>
              <a:gd name="connsiteY1" fmla="*/ 634388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891985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763989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161042"/>
              <a:gd name="connsiteY0" fmla="*/ 3272953 h 3276041"/>
              <a:gd name="connsiteX1" fmla="*/ 1384881 w 9161042"/>
              <a:gd name="connsiteY1" fmla="*/ 868952 h 3276041"/>
              <a:gd name="connsiteX2" fmla="*/ 2763989 w 9161042"/>
              <a:gd name="connsiteY2" fmla="*/ 0 h 3276041"/>
              <a:gd name="connsiteX3" fmla="*/ 9161042 w 9161042"/>
              <a:gd name="connsiteY3" fmla="*/ 2539 h 3276041"/>
              <a:gd name="connsiteX4" fmla="*/ 7693945 w 9161042"/>
              <a:gd name="connsiteY4" fmla="*/ 2521306 h 3276041"/>
              <a:gd name="connsiteX5" fmla="*/ 6497880 w 9161042"/>
              <a:gd name="connsiteY5" fmla="*/ 3276041 h 3276041"/>
              <a:gd name="connsiteX6" fmla="*/ 0 w 9161042"/>
              <a:gd name="connsiteY6" fmla="*/ 3272953 h 3276041"/>
              <a:gd name="connsiteX0" fmla="*/ 0 w 9076337"/>
              <a:gd name="connsiteY0" fmla="*/ 3272953 h 3276041"/>
              <a:gd name="connsiteX1" fmla="*/ 1384881 w 9076337"/>
              <a:gd name="connsiteY1" fmla="*/ 868952 h 3276041"/>
              <a:gd name="connsiteX2" fmla="*/ 2763989 w 9076337"/>
              <a:gd name="connsiteY2" fmla="*/ 0 h 3276041"/>
              <a:gd name="connsiteX3" fmla="*/ 9076337 w 9076337"/>
              <a:gd name="connsiteY3" fmla="*/ 87210 h 3276041"/>
              <a:gd name="connsiteX4" fmla="*/ 7693945 w 9076337"/>
              <a:gd name="connsiteY4" fmla="*/ 2521306 h 3276041"/>
              <a:gd name="connsiteX5" fmla="*/ 6497880 w 9076337"/>
              <a:gd name="connsiteY5" fmla="*/ 3276041 h 3276041"/>
              <a:gd name="connsiteX6" fmla="*/ 0 w 9076337"/>
              <a:gd name="connsiteY6" fmla="*/ 3272953 h 327604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88831"/>
              <a:gd name="connsiteX1" fmla="*/ 1384881 w 9076337"/>
              <a:gd name="connsiteY1" fmla="*/ 781742 h 3188831"/>
              <a:gd name="connsiteX2" fmla="*/ 2502172 w 9076337"/>
              <a:gd name="connsiteY2" fmla="*/ 5160 h 3188831"/>
              <a:gd name="connsiteX3" fmla="*/ 9076337 w 9076337"/>
              <a:gd name="connsiteY3" fmla="*/ 0 h 3188831"/>
              <a:gd name="connsiteX4" fmla="*/ 7693945 w 9076337"/>
              <a:gd name="connsiteY4" fmla="*/ 2434096 h 3188831"/>
              <a:gd name="connsiteX5" fmla="*/ 6497880 w 9076337"/>
              <a:gd name="connsiteY5" fmla="*/ 3188831 h 3188831"/>
              <a:gd name="connsiteX6" fmla="*/ 0 w 9076337"/>
              <a:gd name="connsiteY6" fmla="*/ 3185743 h 3188831"/>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 name="connsiteX0" fmla="*/ 0 w 9076337"/>
              <a:gd name="connsiteY0" fmla="*/ 3185743 h 3196528"/>
              <a:gd name="connsiteX1" fmla="*/ 1384881 w 9076337"/>
              <a:gd name="connsiteY1" fmla="*/ 781742 h 3196528"/>
              <a:gd name="connsiteX2" fmla="*/ 2502172 w 9076337"/>
              <a:gd name="connsiteY2" fmla="*/ 5160 h 3196528"/>
              <a:gd name="connsiteX3" fmla="*/ 9076337 w 9076337"/>
              <a:gd name="connsiteY3" fmla="*/ 0 h 3196528"/>
              <a:gd name="connsiteX4" fmla="*/ 7693945 w 9076337"/>
              <a:gd name="connsiteY4" fmla="*/ 2434096 h 3196528"/>
              <a:gd name="connsiteX5" fmla="*/ 6551785 w 9076337"/>
              <a:gd name="connsiteY5" fmla="*/ 3196528 h 3196528"/>
              <a:gd name="connsiteX6" fmla="*/ 0 w 9076337"/>
              <a:gd name="connsiteY6" fmla="*/ 3185743 h 319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6337" h="3196528">
                <a:moveTo>
                  <a:pt x="0" y="3185743"/>
                </a:moveTo>
                <a:cubicBezTo>
                  <a:pt x="504292" y="2306221"/>
                  <a:pt x="539268" y="2215688"/>
                  <a:pt x="1384881" y="781742"/>
                </a:cubicBezTo>
                <a:cubicBezTo>
                  <a:pt x="1382304" y="783147"/>
                  <a:pt x="1745363" y="40022"/>
                  <a:pt x="2502172" y="5160"/>
                </a:cubicBezTo>
                <a:lnTo>
                  <a:pt x="9076337" y="0"/>
                </a:lnTo>
                <a:cubicBezTo>
                  <a:pt x="8516196" y="974641"/>
                  <a:pt x="8254086" y="1459455"/>
                  <a:pt x="7693945" y="2434096"/>
                </a:cubicBezTo>
                <a:cubicBezTo>
                  <a:pt x="7290925" y="2973849"/>
                  <a:pt x="7109792" y="3125072"/>
                  <a:pt x="6551785" y="3196528"/>
                </a:cubicBezTo>
                <a:lnTo>
                  <a:pt x="0" y="3185743"/>
                </a:lnTo>
                <a:close/>
              </a:path>
            </a:pathLst>
          </a:custGeom>
          <a:solidFill>
            <a:schemeClr val="accent4">
              <a:lumMod val="20000"/>
              <a:lumOff val="80000"/>
            </a:schemeClr>
          </a:solidFill>
          <a:ln>
            <a:noFill/>
          </a:ln>
        </p:spPr>
        <p:txBody>
          <a:bodyPr/>
          <a:lstStyle/>
          <a:p>
            <a:endParaRPr lang="en-GB" dirty="0"/>
          </a:p>
        </p:txBody>
      </p:sp>
      <p:sp>
        <p:nvSpPr>
          <p:cNvPr id="19" name="object 8">
            <a:extLst>
              <a:ext uri="{FF2B5EF4-FFF2-40B4-BE49-F238E27FC236}">
                <a16:creationId xmlns:a16="http://schemas.microsoft.com/office/drawing/2014/main" id="{12831121-9DDC-4CB4-8D50-3EA91BAAF87C}"/>
              </a:ext>
            </a:extLst>
          </p:cNvPr>
          <p:cNvSpPr/>
          <p:nvPr/>
        </p:nvSpPr>
        <p:spPr>
          <a:xfrm>
            <a:off x="8162894" y="5831960"/>
            <a:ext cx="3660091" cy="391553"/>
          </a:xfrm>
          <a:custGeom>
            <a:avLst/>
            <a:gdLst>
              <a:gd name="connsiteX0" fmla="*/ 3493204 w 3660090"/>
              <a:gd name="connsiteY0" fmla="*/ 395030 h 395030"/>
              <a:gd name="connsiteX1" fmla="*/ 0 w 3660090"/>
              <a:gd name="connsiteY1" fmla="*/ 395030 h 395030"/>
              <a:gd name="connsiteX2" fmla="*/ 122142 w 3660090"/>
              <a:gd name="connsiteY2" fmla="*/ 183474 h 395030"/>
              <a:gd name="connsiteX3" fmla="*/ 150722 w 3660090"/>
              <a:gd name="connsiteY3" fmla="*/ 142204 h 395030"/>
              <a:gd name="connsiteX4" fmla="*/ 186136 w 3660090"/>
              <a:gd name="connsiteY4" fmla="*/ 104318 h 395030"/>
              <a:gd name="connsiteX5" fmla="*/ 226679 w 3660090"/>
              <a:gd name="connsiteY5" fmla="*/ 70897 h 395030"/>
              <a:gd name="connsiteX6" fmla="*/ 270647 w 3660090"/>
              <a:gd name="connsiteY6" fmla="*/ 43022 h 395030"/>
              <a:gd name="connsiteX7" fmla="*/ 316336 w 3660090"/>
              <a:gd name="connsiteY7" fmla="*/ 21773 h 395030"/>
              <a:gd name="connsiteX8" fmla="*/ 362042 w 3660090"/>
              <a:gd name="connsiteY8" fmla="*/ 8231 h 395030"/>
              <a:gd name="connsiteX9" fmla="*/ 406060 w 3660090"/>
              <a:gd name="connsiteY9" fmla="*/ 3477 h 395030"/>
              <a:gd name="connsiteX10" fmla="*/ 3660090 w 3660090"/>
              <a:gd name="connsiteY10" fmla="*/ 0 h 395030"/>
              <a:gd name="connsiteX11" fmla="*/ 3493204 w 3660090"/>
              <a:gd name="connsiteY11" fmla="*/ 395030 h 395030"/>
              <a:gd name="connsiteX0" fmla="*/ 3493204 w 3660090"/>
              <a:gd name="connsiteY0" fmla="*/ 395030 h 395030"/>
              <a:gd name="connsiteX1" fmla="*/ 0 w 3660090"/>
              <a:gd name="connsiteY1" fmla="*/ 395030 h 395030"/>
              <a:gd name="connsiteX2" fmla="*/ 122142 w 3660090"/>
              <a:gd name="connsiteY2" fmla="*/ 183474 h 395030"/>
              <a:gd name="connsiteX3" fmla="*/ 150722 w 3660090"/>
              <a:gd name="connsiteY3" fmla="*/ 142204 h 395030"/>
              <a:gd name="connsiteX4" fmla="*/ 186136 w 3660090"/>
              <a:gd name="connsiteY4" fmla="*/ 104318 h 395030"/>
              <a:gd name="connsiteX5" fmla="*/ 226679 w 3660090"/>
              <a:gd name="connsiteY5" fmla="*/ 70897 h 395030"/>
              <a:gd name="connsiteX6" fmla="*/ 270647 w 3660090"/>
              <a:gd name="connsiteY6" fmla="*/ 43022 h 395030"/>
              <a:gd name="connsiteX7" fmla="*/ 316336 w 3660090"/>
              <a:gd name="connsiteY7" fmla="*/ 21773 h 395030"/>
              <a:gd name="connsiteX8" fmla="*/ 362042 w 3660090"/>
              <a:gd name="connsiteY8" fmla="*/ 8231 h 395030"/>
              <a:gd name="connsiteX9" fmla="*/ 406060 w 3660090"/>
              <a:gd name="connsiteY9" fmla="*/ 3477 h 395030"/>
              <a:gd name="connsiteX10" fmla="*/ 3660090 w 3660090"/>
              <a:gd name="connsiteY10" fmla="*/ 0 h 395030"/>
              <a:gd name="connsiteX11" fmla="*/ 3493204 w 3660090"/>
              <a:gd name="connsiteY11" fmla="*/ 395030 h 395030"/>
              <a:gd name="connsiteX0" fmla="*/ 3493204 w 3660090"/>
              <a:gd name="connsiteY0" fmla="*/ 391553 h 391553"/>
              <a:gd name="connsiteX1" fmla="*/ 0 w 3660090"/>
              <a:gd name="connsiteY1" fmla="*/ 391553 h 391553"/>
              <a:gd name="connsiteX2" fmla="*/ 122142 w 3660090"/>
              <a:gd name="connsiteY2" fmla="*/ 179997 h 391553"/>
              <a:gd name="connsiteX3" fmla="*/ 150722 w 3660090"/>
              <a:gd name="connsiteY3" fmla="*/ 138727 h 391553"/>
              <a:gd name="connsiteX4" fmla="*/ 186136 w 3660090"/>
              <a:gd name="connsiteY4" fmla="*/ 100841 h 391553"/>
              <a:gd name="connsiteX5" fmla="*/ 226679 w 3660090"/>
              <a:gd name="connsiteY5" fmla="*/ 67420 h 391553"/>
              <a:gd name="connsiteX6" fmla="*/ 270647 w 3660090"/>
              <a:gd name="connsiteY6" fmla="*/ 39545 h 391553"/>
              <a:gd name="connsiteX7" fmla="*/ 316336 w 3660090"/>
              <a:gd name="connsiteY7" fmla="*/ 18296 h 391553"/>
              <a:gd name="connsiteX8" fmla="*/ 362042 w 3660090"/>
              <a:gd name="connsiteY8" fmla="*/ 4754 h 391553"/>
              <a:gd name="connsiteX9" fmla="*/ 406060 w 3660090"/>
              <a:gd name="connsiteY9" fmla="*/ 0 h 391553"/>
              <a:gd name="connsiteX10" fmla="*/ 3660090 w 3660090"/>
              <a:gd name="connsiteY10" fmla="*/ 6953 h 391553"/>
              <a:gd name="connsiteX11" fmla="*/ 3493204 w 3660090"/>
              <a:gd name="connsiteY11" fmla="*/ 391553 h 391553"/>
              <a:gd name="connsiteX0" fmla="*/ 3493204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493204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0091" h="391553">
                <a:moveTo>
                  <a:pt x="3291549" y="391553"/>
                </a:moveTo>
                <a:lnTo>
                  <a:pt x="0" y="391553"/>
                </a:lnTo>
                <a:lnTo>
                  <a:pt x="122142" y="179997"/>
                </a:lnTo>
                <a:lnTo>
                  <a:pt x="150722" y="138727"/>
                </a:lnTo>
                <a:lnTo>
                  <a:pt x="186136" y="100841"/>
                </a:lnTo>
                <a:lnTo>
                  <a:pt x="226679" y="67420"/>
                </a:lnTo>
                <a:lnTo>
                  <a:pt x="270647" y="39545"/>
                </a:lnTo>
                <a:lnTo>
                  <a:pt x="316336" y="18296"/>
                </a:lnTo>
                <a:lnTo>
                  <a:pt x="362042" y="4754"/>
                </a:lnTo>
                <a:lnTo>
                  <a:pt x="406060" y="0"/>
                </a:lnTo>
                <a:lnTo>
                  <a:pt x="3660091" y="3476"/>
                </a:lnTo>
                <a:cubicBezTo>
                  <a:pt x="3545357" y="178033"/>
                  <a:pt x="3545355" y="321300"/>
                  <a:pt x="3291549" y="391553"/>
                </a:cubicBezTo>
                <a:close/>
              </a:path>
            </a:pathLst>
          </a:custGeom>
          <a:solidFill>
            <a:schemeClr val="accent2"/>
          </a:solidFill>
        </p:spPr>
        <p:txBody>
          <a:bodyPr wrap="square" lIns="0" tIns="0" rIns="0" bIns="0" rtlCol="0"/>
          <a:lstStyle/>
          <a:p>
            <a:endParaRPr/>
          </a:p>
        </p:txBody>
      </p:sp>
      <p:sp>
        <p:nvSpPr>
          <p:cNvPr id="20" name="object 9">
            <a:extLst>
              <a:ext uri="{FF2B5EF4-FFF2-40B4-BE49-F238E27FC236}">
                <a16:creationId xmlns:a16="http://schemas.microsoft.com/office/drawing/2014/main" id="{5CC8CD33-10A2-4B4A-8719-FA034B3075A2}"/>
              </a:ext>
            </a:extLst>
          </p:cNvPr>
          <p:cNvSpPr txBox="1"/>
          <p:nvPr userDrawn="1"/>
        </p:nvSpPr>
        <p:spPr>
          <a:xfrm>
            <a:off x="9130345" y="5909477"/>
            <a:ext cx="1722120" cy="215900"/>
          </a:xfrm>
          <a:prstGeom prst="rect">
            <a:avLst/>
          </a:prstGeom>
        </p:spPr>
        <p:txBody>
          <a:bodyPr vert="horz" wrap="square" lIns="0" tIns="12700" rIns="0" bIns="0" rtlCol="0">
            <a:spAutoFit/>
          </a:bodyPr>
          <a:lstStyle/>
          <a:p>
            <a:pPr marL="12700">
              <a:lnSpc>
                <a:spcPct val="100000"/>
              </a:lnSpc>
              <a:spcBef>
                <a:spcPts val="100"/>
              </a:spcBef>
            </a:pPr>
            <a:r>
              <a:rPr sz="1250" b="1" spc="-5" dirty="0">
                <a:solidFill>
                  <a:srgbClr val="FFCC33"/>
                </a:solidFill>
                <a:latin typeface="Tahoma"/>
                <a:cs typeface="Tahoma"/>
              </a:rPr>
              <a:t>MAKING</a:t>
            </a:r>
            <a:r>
              <a:rPr sz="1250" b="1" spc="-45" dirty="0">
                <a:solidFill>
                  <a:srgbClr val="FFCC33"/>
                </a:solidFill>
                <a:latin typeface="Tahoma"/>
                <a:cs typeface="Tahoma"/>
              </a:rPr>
              <a:t> </a:t>
            </a:r>
            <a:r>
              <a:rPr sz="1250" b="1" spc="-5" dirty="0">
                <a:solidFill>
                  <a:srgbClr val="FFCC33"/>
                </a:solidFill>
                <a:latin typeface="Tahoma"/>
                <a:cs typeface="Tahoma"/>
              </a:rPr>
              <a:t>THINGS</a:t>
            </a:r>
            <a:r>
              <a:rPr sz="1250" b="1" spc="-40" dirty="0">
                <a:solidFill>
                  <a:srgbClr val="FFCC33"/>
                </a:solidFill>
                <a:latin typeface="Tahoma"/>
                <a:cs typeface="Tahoma"/>
              </a:rPr>
              <a:t> </a:t>
            </a:r>
            <a:r>
              <a:rPr sz="1250" b="1" spc="-5" dirty="0">
                <a:solidFill>
                  <a:srgbClr val="FFCC33"/>
                </a:solidFill>
                <a:latin typeface="Tahoma"/>
                <a:cs typeface="Tahoma"/>
              </a:rPr>
              <a:t>FLY</a:t>
            </a:r>
            <a:endParaRPr sz="1250" dirty="0">
              <a:latin typeface="Tahoma"/>
              <a:cs typeface="Tahoma"/>
            </a:endParaRPr>
          </a:p>
        </p:txBody>
      </p:sp>
      <p:sp>
        <p:nvSpPr>
          <p:cNvPr id="22" name="object 4">
            <a:extLst>
              <a:ext uri="{FF2B5EF4-FFF2-40B4-BE49-F238E27FC236}">
                <a16:creationId xmlns:a16="http://schemas.microsoft.com/office/drawing/2014/main" id="{8C60187C-3954-4E4E-B078-5A3041BEABDE}"/>
              </a:ext>
            </a:extLst>
          </p:cNvPr>
          <p:cNvSpPr/>
          <p:nvPr userDrawn="1"/>
        </p:nvSpPr>
        <p:spPr>
          <a:xfrm>
            <a:off x="8571252" y="254634"/>
            <a:ext cx="3620770" cy="738505"/>
          </a:xfrm>
          <a:custGeom>
            <a:avLst/>
            <a:gdLst/>
            <a:ahLst/>
            <a:cxnLst/>
            <a:rect l="l" t="t" r="r" b="b"/>
            <a:pathLst>
              <a:path w="3620770" h="738505">
                <a:moveTo>
                  <a:pt x="3276282" y="738009"/>
                </a:moveTo>
                <a:lnTo>
                  <a:pt x="0" y="738009"/>
                </a:lnTo>
                <a:lnTo>
                  <a:pt x="301381" y="216001"/>
                </a:lnTo>
                <a:lnTo>
                  <a:pt x="330902" y="172470"/>
                </a:lnTo>
                <a:lnTo>
                  <a:pt x="366897" y="131925"/>
                </a:lnTo>
                <a:lnTo>
                  <a:pt x="407997" y="95234"/>
                </a:lnTo>
                <a:lnTo>
                  <a:pt x="452829" y="63266"/>
                </a:lnTo>
                <a:lnTo>
                  <a:pt x="500025" y="36890"/>
                </a:lnTo>
                <a:lnTo>
                  <a:pt x="548215" y="16974"/>
                </a:lnTo>
                <a:lnTo>
                  <a:pt x="596027" y="4388"/>
                </a:lnTo>
                <a:lnTo>
                  <a:pt x="642091" y="0"/>
                </a:lnTo>
                <a:lnTo>
                  <a:pt x="3620442" y="0"/>
                </a:lnTo>
                <a:lnTo>
                  <a:pt x="3620442" y="516033"/>
                </a:lnTo>
                <a:lnTo>
                  <a:pt x="3587465" y="565551"/>
                </a:lnTo>
                <a:lnTo>
                  <a:pt x="3551471" y="606095"/>
                </a:lnTo>
                <a:lnTo>
                  <a:pt x="3510375" y="642783"/>
                </a:lnTo>
                <a:lnTo>
                  <a:pt x="3465545" y="674749"/>
                </a:lnTo>
                <a:lnTo>
                  <a:pt x="3418351" y="701123"/>
                </a:lnTo>
                <a:lnTo>
                  <a:pt x="3370163" y="721036"/>
                </a:lnTo>
                <a:lnTo>
                  <a:pt x="3322350" y="733621"/>
                </a:lnTo>
                <a:lnTo>
                  <a:pt x="3276282" y="738009"/>
                </a:lnTo>
                <a:close/>
              </a:path>
            </a:pathLst>
          </a:custGeom>
          <a:solidFill>
            <a:srgbClr val="FFFFFF"/>
          </a:solidFill>
        </p:spPr>
        <p:txBody>
          <a:bodyPr wrap="square" lIns="0" tIns="0" rIns="0" bIns="0" rtlCol="0"/>
          <a:lstStyle/>
          <a:p>
            <a:endParaRPr/>
          </a:p>
        </p:txBody>
      </p:sp>
      <p:pic>
        <p:nvPicPr>
          <p:cNvPr id="23" name="Graphic 22">
            <a:extLst>
              <a:ext uri="{FF2B5EF4-FFF2-40B4-BE49-F238E27FC236}">
                <a16:creationId xmlns:a16="http://schemas.microsoft.com/office/drawing/2014/main" id="{F7C9A47F-00CF-428C-855B-3A3FCB4E4B5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10311" y="481960"/>
            <a:ext cx="2521263" cy="283851"/>
          </a:xfrm>
          <a:prstGeom prst="rect">
            <a:avLst/>
          </a:prstGeom>
        </p:spPr>
      </p:pic>
      <p:sp>
        <p:nvSpPr>
          <p:cNvPr id="43" name="Title 42">
            <a:extLst>
              <a:ext uri="{FF2B5EF4-FFF2-40B4-BE49-F238E27FC236}">
                <a16:creationId xmlns:a16="http://schemas.microsoft.com/office/drawing/2014/main" id="{3471B5EB-799E-4D17-A889-0FBCF7686481}"/>
              </a:ext>
            </a:extLst>
          </p:cNvPr>
          <p:cNvSpPr>
            <a:spLocks noGrp="1"/>
          </p:cNvSpPr>
          <p:nvPr userDrawn="1">
            <p:ph type="title"/>
          </p:nvPr>
        </p:nvSpPr>
        <p:spPr>
          <a:xfrm>
            <a:off x="732176" y="996769"/>
            <a:ext cx="4456626" cy="936000"/>
          </a:xfrm>
          <a:prstGeom prst="rect">
            <a:avLst/>
          </a:prstGeom>
          <a:noFill/>
        </p:spPr>
        <p:txBody>
          <a:bodyPr lIns="0" tIns="0" rIns="0" bIns="0"/>
          <a:lstStyle>
            <a:lvl1pPr>
              <a:defRPr sz="3000"/>
            </a:lvl1pPr>
          </a:lstStyle>
          <a:p>
            <a:r>
              <a:rPr lang="en-US" dirty="0"/>
              <a:t>Click to edit Master title style</a:t>
            </a:r>
            <a:endParaRPr lang="en-GB" dirty="0"/>
          </a:p>
        </p:txBody>
      </p:sp>
      <p:sp>
        <p:nvSpPr>
          <p:cNvPr id="3" name="Holder 3"/>
          <p:cNvSpPr>
            <a:spLocks noGrp="1"/>
          </p:cNvSpPr>
          <p:nvPr userDrawn="1">
            <p:ph type="subTitle" idx="4"/>
          </p:nvPr>
        </p:nvSpPr>
        <p:spPr>
          <a:xfrm>
            <a:off x="754947" y="2184382"/>
            <a:ext cx="3713855" cy="276999"/>
          </a:xfrm>
          <a:prstGeom prst="rect">
            <a:avLst/>
          </a:prstGeom>
        </p:spPr>
        <p:txBody>
          <a:bodyPr wrap="square" lIns="0" tIns="0" rIns="0" bIns="0">
            <a:spAutoFit/>
          </a:bodyPr>
          <a:lstStyle>
            <a:lvl1pPr>
              <a:defRPr>
                <a:solidFill>
                  <a:schemeClr val="bg1"/>
                </a:solidFill>
              </a:defRPr>
            </a:lvl1pPr>
          </a:lstStyle>
          <a:p>
            <a:endParaRPr dirty="0"/>
          </a:p>
        </p:txBody>
      </p:sp>
      <p:sp>
        <p:nvSpPr>
          <p:cNvPr id="50" name="Text Placeholder 49">
            <a:extLst>
              <a:ext uri="{FF2B5EF4-FFF2-40B4-BE49-F238E27FC236}">
                <a16:creationId xmlns:a16="http://schemas.microsoft.com/office/drawing/2014/main" id="{E486A0AD-994F-484D-A058-D0FF406E67B2}"/>
              </a:ext>
            </a:extLst>
          </p:cNvPr>
          <p:cNvSpPr>
            <a:spLocks noGrp="1"/>
          </p:cNvSpPr>
          <p:nvPr userDrawn="1">
            <p:ph type="body" sz="quarter" idx="11" hasCustomPrompt="1"/>
          </p:nvPr>
        </p:nvSpPr>
        <p:spPr>
          <a:xfrm>
            <a:off x="754933" y="2478605"/>
            <a:ext cx="3714319" cy="336550"/>
          </a:xfrm>
        </p:spPr>
        <p:txBody>
          <a:bodyPr/>
          <a:lstStyle>
            <a:lvl1pPr>
              <a:defRPr b="0">
                <a:solidFill>
                  <a:schemeClr val="accent3"/>
                </a:solidFill>
              </a:defRPr>
            </a:lvl1pPr>
          </a:lstStyle>
          <a:p>
            <a:pPr lvl="0"/>
            <a:r>
              <a:rPr lang="en-US" dirty="0"/>
              <a:t>DD.MM.YY</a:t>
            </a:r>
          </a:p>
        </p:txBody>
      </p:sp>
    </p:spTree>
    <p:extLst>
      <p:ext uri="{BB962C8B-B14F-4D97-AF65-F5344CB8AC3E}">
        <p14:creationId xmlns:p14="http://schemas.microsoft.com/office/powerpoint/2010/main" val="542374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98D3F789-196F-43D1-9A68-01C5DED28DCE}"/>
              </a:ext>
            </a:extLst>
          </p:cNvPr>
          <p:cNvSpPr>
            <a:spLocks noGrp="1"/>
          </p:cNvSpPr>
          <p:nvPr>
            <p:ph type="dt" sz="half" idx="10"/>
          </p:nvPr>
        </p:nvSpPr>
        <p:spPr/>
        <p:txBody>
          <a:bodyPr/>
          <a:lstStyle/>
          <a:p>
            <a:endParaRPr lang="en-GB"/>
          </a:p>
        </p:txBody>
      </p:sp>
      <p:sp>
        <p:nvSpPr>
          <p:cNvPr id="14" name="Footer Placeholder 13">
            <a:extLst>
              <a:ext uri="{FF2B5EF4-FFF2-40B4-BE49-F238E27FC236}">
                <a16:creationId xmlns:a16="http://schemas.microsoft.com/office/drawing/2014/main" id="{BD3941C0-A54A-428F-81D1-06ACF4826714}"/>
              </a:ext>
            </a:extLst>
          </p:cNvPr>
          <p:cNvSpPr>
            <a:spLocks noGrp="1"/>
          </p:cNvSpPr>
          <p:nvPr>
            <p:ph type="ftr" sz="quarter" idx="11"/>
          </p:nvPr>
        </p:nvSpPr>
        <p:spPr/>
        <p:txBody>
          <a:bodyPr/>
          <a:lstStyle/>
          <a:p>
            <a:r>
              <a:rPr lang="en-GB"/>
              <a:t>GKN Aerospace Overview - January 2022</a:t>
            </a:r>
            <a:endParaRPr lang="en-GB" dirty="0"/>
          </a:p>
        </p:txBody>
      </p:sp>
      <p:sp>
        <p:nvSpPr>
          <p:cNvPr id="15" name="Slide Number Placeholder 14">
            <a:extLst>
              <a:ext uri="{FF2B5EF4-FFF2-40B4-BE49-F238E27FC236}">
                <a16:creationId xmlns:a16="http://schemas.microsoft.com/office/drawing/2014/main" id="{FA2253E0-7B55-47AC-901F-D35BBD1FDDBF}"/>
              </a:ext>
            </a:extLst>
          </p:cNvPr>
          <p:cNvSpPr>
            <a:spLocks noGrp="1"/>
          </p:cNvSpPr>
          <p:nvPr>
            <p:ph type="sldNum" sz="quarter" idx="12"/>
          </p:nvPr>
        </p:nvSpPr>
        <p:spPr/>
        <p:txBody>
          <a:bodyPr/>
          <a:lstStyle/>
          <a:p>
            <a:fld id="{7A086C37-750C-4009-B643-383E5F8F63B9}" type="slidenum">
              <a:rPr lang="en-GB" smtClean="0"/>
              <a:pPr/>
              <a:t>‹#›</a:t>
            </a:fld>
            <a:endParaRPr lang="en-GB" dirty="0"/>
          </a:p>
        </p:txBody>
      </p:sp>
      <p:sp>
        <p:nvSpPr>
          <p:cNvPr id="18" name="Content Placeholder 17">
            <a:extLst>
              <a:ext uri="{FF2B5EF4-FFF2-40B4-BE49-F238E27FC236}">
                <a16:creationId xmlns:a16="http://schemas.microsoft.com/office/drawing/2014/main" id="{812C7AF3-6BD6-4EA0-92C5-84A334A291E0}"/>
              </a:ext>
            </a:extLst>
          </p:cNvPr>
          <p:cNvSpPr>
            <a:spLocks noGrp="1"/>
          </p:cNvSpPr>
          <p:nvPr>
            <p:ph sz="quarter" idx="15"/>
          </p:nvPr>
        </p:nvSpPr>
        <p:spPr>
          <a:xfrm>
            <a:off x="732176" y="1536700"/>
            <a:ext cx="5040000" cy="43664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17">
            <a:extLst>
              <a:ext uri="{FF2B5EF4-FFF2-40B4-BE49-F238E27FC236}">
                <a16:creationId xmlns:a16="http://schemas.microsoft.com/office/drawing/2014/main" id="{2E84673D-BAD9-44F0-9EA4-6E7DE5B1A9EB}"/>
              </a:ext>
            </a:extLst>
          </p:cNvPr>
          <p:cNvSpPr>
            <a:spLocks noGrp="1"/>
          </p:cNvSpPr>
          <p:nvPr>
            <p:ph sz="quarter" idx="16"/>
          </p:nvPr>
        </p:nvSpPr>
        <p:spPr>
          <a:xfrm>
            <a:off x="6096000" y="1536700"/>
            <a:ext cx="5040000" cy="43664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342CA989-8B30-49FF-90BE-852C54B043D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15383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7B8290D-A837-45EF-8E2B-1331177F4B95}"/>
              </a:ext>
            </a:extLst>
          </p:cNvPr>
          <p:cNvSpPr>
            <a:spLocks noGrp="1"/>
          </p:cNvSpPr>
          <p:nvPr>
            <p:ph sz="quarter" idx="14"/>
          </p:nvPr>
        </p:nvSpPr>
        <p:spPr>
          <a:xfrm>
            <a:off x="732176" y="1537393"/>
            <a:ext cx="10994722" cy="43664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0FB648F1-AFBD-4D92-8D06-7C61073D350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7AC4153-BC5D-4C71-B970-34F0F1068693}"/>
              </a:ext>
            </a:extLst>
          </p:cNvPr>
          <p:cNvSpPr>
            <a:spLocks noGrp="1"/>
          </p:cNvSpPr>
          <p:nvPr>
            <p:ph type="ftr" sz="quarter" idx="11"/>
          </p:nvPr>
        </p:nvSpPr>
        <p:spPr/>
        <p:txBody>
          <a:bodyPr/>
          <a:lstStyle/>
          <a:p>
            <a:r>
              <a:rPr lang="en-GB"/>
              <a:t>GKN Aerospace Overview - January 2022</a:t>
            </a:r>
            <a:endParaRPr lang="en-GB" dirty="0"/>
          </a:p>
        </p:txBody>
      </p:sp>
      <p:sp>
        <p:nvSpPr>
          <p:cNvPr id="9" name="Slide Number Placeholder 8">
            <a:extLst>
              <a:ext uri="{FF2B5EF4-FFF2-40B4-BE49-F238E27FC236}">
                <a16:creationId xmlns:a16="http://schemas.microsoft.com/office/drawing/2014/main" id="{BF382228-1B23-48D2-9FBB-381B96A9E7E2}"/>
              </a:ext>
            </a:extLst>
          </p:cNvPr>
          <p:cNvSpPr>
            <a:spLocks noGrp="1"/>
          </p:cNvSpPr>
          <p:nvPr>
            <p:ph type="sldNum" sz="quarter" idx="12"/>
          </p:nvPr>
        </p:nvSpPr>
        <p:spPr/>
        <p:txBody>
          <a:bodyPr/>
          <a:lstStyle/>
          <a:p>
            <a:fld id="{7A086C37-750C-4009-B643-383E5F8F63B9}" type="slidenum">
              <a:rPr lang="en-GB" smtClean="0"/>
              <a:pPr/>
              <a:t>‹#›</a:t>
            </a:fld>
            <a:endParaRPr lang="en-GB" dirty="0"/>
          </a:p>
        </p:txBody>
      </p:sp>
      <p:sp>
        <p:nvSpPr>
          <p:cNvPr id="2" name="Title 1">
            <a:extLst>
              <a:ext uri="{FF2B5EF4-FFF2-40B4-BE49-F238E27FC236}">
                <a16:creationId xmlns:a16="http://schemas.microsoft.com/office/drawing/2014/main" id="{2C7B0F05-BBA0-4E19-9F4A-CD6E8C6DBB85}"/>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262220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with White Background">
    <p:spTree>
      <p:nvGrpSpPr>
        <p:cNvPr id="1" name=""/>
        <p:cNvGrpSpPr/>
        <p:nvPr/>
      </p:nvGrpSpPr>
      <p:grpSpPr>
        <a:xfrm>
          <a:off x="0" y="0"/>
          <a:ext cx="0" cy="0"/>
          <a:chOff x="0" y="0"/>
          <a:chExt cx="0" cy="0"/>
        </a:xfrm>
      </p:grpSpPr>
      <p:sp>
        <p:nvSpPr>
          <p:cNvPr id="20" name="object 3">
            <a:extLst>
              <a:ext uri="{FF2B5EF4-FFF2-40B4-BE49-F238E27FC236}">
                <a16:creationId xmlns:a16="http://schemas.microsoft.com/office/drawing/2014/main" id="{771A657D-4E5A-41C3-9938-52DC9C7AC800}"/>
              </a:ext>
            </a:extLst>
          </p:cNvPr>
          <p:cNvSpPr/>
          <p:nvPr userDrawn="1"/>
        </p:nvSpPr>
        <p:spPr>
          <a:xfrm>
            <a:off x="226351" y="690350"/>
            <a:ext cx="4965065" cy="1243330"/>
          </a:xfrm>
          <a:custGeom>
            <a:avLst/>
            <a:gdLst/>
            <a:ahLst/>
            <a:cxnLst/>
            <a:rect l="l" t="t" r="r" b="b"/>
            <a:pathLst>
              <a:path w="4965065" h="1243330">
                <a:moveTo>
                  <a:pt x="1041795" y="0"/>
                </a:moveTo>
                <a:lnTo>
                  <a:pt x="996122" y="2957"/>
                </a:lnTo>
                <a:lnTo>
                  <a:pt x="948980" y="11573"/>
                </a:lnTo>
                <a:lnTo>
                  <a:pt x="900978" y="25461"/>
                </a:lnTo>
                <a:lnTo>
                  <a:pt x="852725" y="44235"/>
                </a:lnTo>
                <a:lnTo>
                  <a:pt x="804829" y="67509"/>
                </a:lnTo>
                <a:lnTo>
                  <a:pt x="757901" y="94897"/>
                </a:lnTo>
                <a:lnTo>
                  <a:pt x="712548" y="126013"/>
                </a:lnTo>
                <a:lnTo>
                  <a:pt x="669380" y="160471"/>
                </a:lnTo>
                <a:lnTo>
                  <a:pt x="629005" y="197885"/>
                </a:lnTo>
                <a:lnTo>
                  <a:pt x="592032" y="237869"/>
                </a:lnTo>
                <a:lnTo>
                  <a:pt x="559071" y="280036"/>
                </a:lnTo>
                <a:lnTo>
                  <a:pt x="530730" y="324002"/>
                </a:lnTo>
                <a:lnTo>
                  <a:pt x="0" y="1243253"/>
                </a:lnTo>
                <a:lnTo>
                  <a:pt x="3922864" y="1243253"/>
                </a:lnTo>
                <a:lnTo>
                  <a:pt x="3968538" y="1240296"/>
                </a:lnTo>
                <a:lnTo>
                  <a:pt x="4015680" y="1231680"/>
                </a:lnTo>
                <a:lnTo>
                  <a:pt x="4063682" y="1217792"/>
                </a:lnTo>
                <a:lnTo>
                  <a:pt x="4111935" y="1199018"/>
                </a:lnTo>
                <a:lnTo>
                  <a:pt x="4159830" y="1175744"/>
                </a:lnTo>
                <a:lnTo>
                  <a:pt x="4206758" y="1148356"/>
                </a:lnTo>
                <a:lnTo>
                  <a:pt x="4252111" y="1117240"/>
                </a:lnTo>
                <a:lnTo>
                  <a:pt x="4295280" y="1082782"/>
                </a:lnTo>
                <a:lnTo>
                  <a:pt x="4335655" y="1045368"/>
                </a:lnTo>
                <a:lnTo>
                  <a:pt x="4372627" y="1005384"/>
                </a:lnTo>
                <a:lnTo>
                  <a:pt x="4405588" y="963216"/>
                </a:lnTo>
                <a:lnTo>
                  <a:pt x="4433930" y="919251"/>
                </a:lnTo>
                <a:lnTo>
                  <a:pt x="4964660" y="0"/>
                </a:lnTo>
                <a:lnTo>
                  <a:pt x="1041795" y="0"/>
                </a:lnTo>
                <a:close/>
              </a:path>
            </a:pathLst>
          </a:custGeom>
          <a:ln w="12700">
            <a:solidFill>
              <a:srgbClr val="232E45">
                <a:alpha val="30196"/>
              </a:srgbClr>
            </a:solidFill>
          </a:ln>
        </p:spPr>
        <p:txBody>
          <a:bodyPr wrap="square" lIns="0" tIns="0" rIns="0" bIns="0" rtlCol="0"/>
          <a:lstStyle/>
          <a:p>
            <a:endParaRPr/>
          </a:p>
        </p:txBody>
      </p:sp>
      <p:grpSp>
        <p:nvGrpSpPr>
          <p:cNvPr id="21" name="object 4">
            <a:extLst>
              <a:ext uri="{FF2B5EF4-FFF2-40B4-BE49-F238E27FC236}">
                <a16:creationId xmlns:a16="http://schemas.microsoft.com/office/drawing/2014/main" id="{4EA7C061-B30D-4C16-B43B-D718694E3B44}"/>
              </a:ext>
            </a:extLst>
          </p:cNvPr>
          <p:cNvGrpSpPr/>
          <p:nvPr userDrawn="1"/>
        </p:nvGrpSpPr>
        <p:grpSpPr>
          <a:xfrm>
            <a:off x="0" y="1663759"/>
            <a:ext cx="12191708" cy="4587079"/>
            <a:chOff x="0" y="1663759"/>
            <a:chExt cx="12191708" cy="4587079"/>
          </a:xfrm>
        </p:grpSpPr>
        <p:sp>
          <p:nvSpPr>
            <p:cNvPr id="22" name="object 5">
              <a:extLst>
                <a:ext uri="{FF2B5EF4-FFF2-40B4-BE49-F238E27FC236}">
                  <a16:creationId xmlns:a16="http://schemas.microsoft.com/office/drawing/2014/main" id="{CED6D181-7A9A-4FBD-A9C0-398F49C837F1}"/>
                </a:ext>
              </a:extLst>
            </p:cNvPr>
            <p:cNvSpPr/>
            <p:nvPr/>
          </p:nvSpPr>
          <p:spPr>
            <a:xfrm>
              <a:off x="6528140" y="5809513"/>
              <a:ext cx="5663565" cy="441325"/>
            </a:xfrm>
            <a:custGeom>
              <a:avLst/>
              <a:gdLst/>
              <a:ahLst/>
              <a:cxnLst/>
              <a:rect l="l" t="t" r="r" b="b"/>
              <a:pathLst>
                <a:path w="5663565" h="441325">
                  <a:moveTo>
                    <a:pt x="470742" y="0"/>
                  </a:moveTo>
                  <a:lnTo>
                    <a:pt x="424677" y="4388"/>
                  </a:lnTo>
                  <a:lnTo>
                    <a:pt x="376865" y="16974"/>
                  </a:lnTo>
                  <a:lnTo>
                    <a:pt x="328676" y="36890"/>
                  </a:lnTo>
                  <a:lnTo>
                    <a:pt x="281480" y="63266"/>
                  </a:lnTo>
                  <a:lnTo>
                    <a:pt x="236647" y="95234"/>
                  </a:lnTo>
                  <a:lnTo>
                    <a:pt x="195548" y="131925"/>
                  </a:lnTo>
                  <a:lnTo>
                    <a:pt x="159552" y="172470"/>
                  </a:lnTo>
                  <a:lnTo>
                    <a:pt x="130031" y="216001"/>
                  </a:lnTo>
                  <a:lnTo>
                    <a:pt x="0" y="441223"/>
                  </a:lnTo>
                  <a:lnTo>
                    <a:pt x="5351360" y="441223"/>
                  </a:lnTo>
                  <a:lnTo>
                    <a:pt x="5397425" y="436834"/>
                  </a:lnTo>
                  <a:lnTo>
                    <a:pt x="5445237" y="424248"/>
                  </a:lnTo>
                  <a:lnTo>
                    <a:pt x="5493426" y="404332"/>
                  </a:lnTo>
                  <a:lnTo>
                    <a:pt x="5540622" y="377956"/>
                  </a:lnTo>
                  <a:lnTo>
                    <a:pt x="5585455" y="345988"/>
                  </a:lnTo>
                  <a:lnTo>
                    <a:pt x="5626554" y="309297"/>
                  </a:lnTo>
                  <a:lnTo>
                    <a:pt x="5662549" y="268752"/>
                  </a:lnTo>
                  <a:lnTo>
                    <a:pt x="5663554" y="267271"/>
                  </a:lnTo>
                </a:path>
                <a:path w="5663565" h="441325">
                  <a:moveTo>
                    <a:pt x="5663554" y="0"/>
                  </a:moveTo>
                  <a:lnTo>
                    <a:pt x="470742" y="0"/>
                  </a:lnTo>
                </a:path>
              </a:pathLst>
            </a:custGeom>
            <a:ln w="12700">
              <a:solidFill>
                <a:srgbClr val="232E45">
                  <a:alpha val="30196"/>
                </a:srgbClr>
              </a:solidFill>
            </a:ln>
          </p:spPr>
          <p:txBody>
            <a:bodyPr wrap="square" lIns="0" tIns="0" rIns="0" bIns="0" rtlCol="0"/>
            <a:lstStyle/>
            <a:p>
              <a:endParaRPr/>
            </a:p>
          </p:txBody>
        </p:sp>
        <p:sp>
          <p:nvSpPr>
            <p:cNvPr id="23" name="object 6">
              <a:extLst>
                <a:ext uri="{FF2B5EF4-FFF2-40B4-BE49-F238E27FC236}">
                  <a16:creationId xmlns:a16="http://schemas.microsoft.com/office/drawing/2014/main" id="{A8F303C1-92E9-420E-A28F-63BD3AA9BE08}"/>
                </a:ext>
              </a:extLst>
            </p:cNvPr>
            <p:cNvSpPr/>
            <p:nvPr/>
          </p:nvSpPr>
          <p:spPr>
            <a:xfrm>
              <a:off x="3948623" y="4938350"/>
              <a:ext cx="6285230" cy="1243330"/>
            </a:xfrm>
            <a:custGeom>
              <a:avLst/>
              <a:gdLst/>
              <a:ahLst/>
              <a:cxnLst/>
              <a:rect l="l" t="t" r="r" b="b"/>
              <a:pathLst>
                <a:path w="6285230" h="1243329">
                  <a:moveTo>
                    <a:pt x="1041795" y="0"/>
                  </a:moveTo>
                  <a:lnTo>
                    <a:pt x="996122" y="2957"/>
                  </a:lnTo>
                  <a:lnTo>
                    <a:pt x="948980" y="11573"/>
                  </a:lnTo>
                  <a:lnTo>
                    <a:pt x="900978" y="25461"/>
                  </a:lnTo>
                  <a:lnTo>
                    <a:pt x="852725" y="44235"/>
                  </a:lnTo>
                  <a:lnTo>
                    <a:pt x="804829" y="67509"/>
                  </a:lnTo>
                  <a:lnTo>
                    <a:pt x="757901" y="94897"/>
                  </a:lnTo>
                  <a:lnTo>
                    <a:pt x="712548" y="126013"/>
                  </a:lnTo>
                  <a:lnTo>
                    <a:pt x="669380" y="160471"/>
                  </a:lnTo>
                  <a:lnTo>
                    <a:pt x="629005" y="197885"/>
                  </a:lnTo>
                  <a:lnTo>
                    <a:pt x="592032" y="237869"/>
                  </a:lnTo>
                  <a:lnTo>
                    <a:pt x="559071" y="280036"/>
                  </a:lnTo>
                  <a:lnTo>
                    <a:pt x="530730" y="324002"/>
                  </a:lnTo>
                  <a:lnTo>
                    <a:pt x="0" y="1243253"/>
                  </a:lnTo>
                  <a:lnTo>
                    <a:pt x="5243360" y="1243253"/>
                  </a:lnTo>
                  <a:lnTo>
                    <a:pt x="5289033" y="1240296"/>
                  </a:lnTo>
                  <a:lnTo>
                    <a:pt x="5336175" y="1231680"/>
                  </a:lnTo>
                  <a:lnTo>
                    <a:pt x="5384177" y="1217792"/>
                  </a:lnTo>
                  <a:lnTo>
                    <a:pt x="5432430" y="1199018"/>
                  </a:lnTo>
                  <a:lnTo>
                    <a:pt x="5480325" y="1175744"/>
                  </a:lnTo>
                  <a:lnTo>
                    <a:pt x="5527254" y="1148356"/>
                  </a:lnTo>
                  <a:lnTo>
                    <a:pt x="5572606" y="1117240"/>
                  </a:lnTo>
                  <a:lnTo>
                    <a:pt x="5615775" y="1082782"/>
                  </a:lnTo>
                  <a:lnTo>
                    <a:pt x="5656150" y="1045368"/>
                  </a:lnTo>
                  <a:lnTo>
                    <a:pt x="5693122" y="1005384"/>
                  </a:lnTo>
                  <a:lnTo>
                    <a:pt x="5726084" y="963216"/>
                  </a:lnTo>
                  <a:lnTo>
                    <a:pt x="5754425" y="919251"/>
                  </a:lnTo>
                  <a:lnTo>
                    <a:pt x="6285155" y="0"/>
                  </a:lnTo>
                  <a:lnTo>
                    <a:pt x="1041795" y="0"/>
                  </a:lnTo>
                  <a:close/>
                </a:path>
              </a:pathLst>
            </a:custGeom>
            <a:ln w="12700">
              <a:solidFill>
                <a:srgbClr val="232E45">
                  <a:alpha val="30196"/>
                </a:srgbClr>
              </a:solidFill>
            </a:ln>
          </p:spPr>
          <p:txBody>
            <a:bodyPr wrap="square" lIns="0" tIns="0" rIns="0" bIns="0" rtlCol="0"/>
            <a:lstStyle/>
            <a:p>
              <a:endParaRPr/>
            </a:p>
          </p:txBody>
        </p:sp>
        <p:sp>
          <p:nvSpPr>
            <p:cNvPr id="24" name="object 7">
              <a:extLst>
                <a:ext uri="{FF2B5EF4-FFF2-40B4-BE49-F238E27FC236}">
                  <a16:creationId xmlns:a16="http://schemas.microsoft.com/office/drawing/2014/main" id="{8725A37D-EF82-4E09-B3AF-520B4037856F}"/>
                </a:ext>
              </a:extLst>
            </p:cNvPr>
            <p:cNvSpPr/>
            <p:nvPr/>
          </p:nvSpPr>
          <p:spPr>
            <a:xfrm>
              <a:off x="6105868" y="3627751"/>
              <a:ext cx="6085840" cy="1798955"/>
            </a:xfrm>
            <a:custGeom>
              <a:avLst/>
              <a:gdLst/>
              <a:ahLst/>
              <a:cxnLst/>
              <a:rect l="l" t="t" r="r" b="b"/>
              <a:pathLst>
                <a:path w="6085840" h="1798954">
                  <a:moveTo>
                    <a:pt x="1398262" y="0"/>
                  </a:moveTo>
                  <a:lnTo>
                    <a:pt x="1351486" y="2804"/>
                  </a:lnTo>
                  <a:lnTo>
                    <a:pt x="1303274" y="10994"/>
                  </a:lnTo>
                  <a:lnTo>
                    <a:pt x="1254160" y="24231"/>
                  </a:lnTo>
                  <a:lnTo>
                    <a:pt x="1204675" y="42179"/>
                  </a:lnTo>
                  <a:lnTo>
                    <a:pt x="1155351" y="64499"/>
                  </a:lnTo>
                  <a:lnTo>
                    <a:pt x="1106721" y="90854"/>
                  </a:lnTo>
                  <a:lnTo>
                    <a:pt x="1059316" y="120908"/>
                  </a:lnTo>
                  <a:lnTo>
                    <a:pt x="1013669" y="154322"/>
                  </a:lnTo>
                  <a:lnTo>
                    <a:pt x="970312" y="190759"/>
                  </a:lnTo>
                  <a:lnTo>
                    <a:pt x="929776" y="229882"/>
                  </a:lnTo>
                  <a:lnTo>
                    <a:pt x="892595" y="271354"/>
                  </a:lnTo>
                  <a:lnTo>
                    <a:pt x="859301" y="314837"/>
                  </a:lnTo>
                  <a:lnTo>
                    <a:pt x="830425" y="359994"/>
                  </a:lnTo>
                  <a:lnTo>
                    <a:pt x="0" y="1798332"/>
                  </a:lnTo>
                  <a:lnTo>
                    <a:pt x="5207355" y="1798332"/>
                  </a:lnTo>
                  <a:lnTo>
                    <a:pt x="5254131" y="1795527"/>
                  </a:lnTo>
                  <a:lnTo>
                    <a:pt x="5302343" y="1787338"/>
                  </a:lnTo>
                  <a:lnTo>
                    <a:pt x="5351457" y="1774100"/>
                  </a:lnTo>
                  <a:lnTo>
                    <a:pt x="5400942" y="1756153"/>
                  </a:lnTo>
                  <a:lnTo>
                    <a:pt x="5450266" y="1733832"/>
                  </a:lnTo>
                  <a:lnTo>
                    <a:pt x="5498897" y="1707476"/>
                  </a:lnTo>
                  <a:lnTo>
                    <a:pt x="5546302" y="1677422"/>
                  </a:lnTo>
                  <a:lnTo>
                    <a:pt x="5591950" y="1644007"/>
                  </a:lnTo>
                  <a:lnTo>
                    <a:pt x="5635308" y="1607569"/>
                  </a:lnTo>
                  <a:lnTo>
                    <a:pt x="5675844" y="1568444"/>
                  </a:lnTo>
                  <a:lnTo>
                    <a:pt x="5713026" y="1526970"/>
                  </a:lnTo>
                  <a:lnTo>
                    <a:pt x="5746322" y="1483485"/>
                  </a:lnTo>
                  <a:lnTo>
                    <a:pt x="5775199" y="1438325"/>
                  </a:lnTo>
                  <a:lnTo>
                    <a:pt x="6085826" y="900304"/>
                  </a:lnTo>
                </a:path>
                <a:path w="6085840" h="1798954">
                  <a:moveTo>
                    <a:pt x="6085826" y="0"/>
                  </a:moveTo>
                  <a:lnTo>
                    <a:pt x="1398262" y="0"/>
                  </a:lnTo>
                </a:path>
              </a:pathLst>
            </a:custGeom>
            <a:ln w="12700">
              <a:solidFill>
                <a:srgbClr val="232E45">
                  <a:alpha val="30196"/>
                </a:srgbClr>
              </a:solidFill>
            </a:ln>
          </p:spPr>
          <p:txBody>
            <a:bodyPr wrap="square" lIns="0" tIns="0" rIns="0" bIns="0" rtlCol="0"/>
            <a:lstStyle/>
            <a:p>
              <a:endParaRPr/>
            </a:p>
          </p:txBody>
        </p:sp>
        <p:sp>
          <p:nvSpPr>
            <p:cNvPr id="25" name="object 8">
              <a:extLst>
                <a:ext uri="{FF2B5EF4-FFF2-40B4-BE49-F238E27FC236}">
                  <a16:creationId xmlns:a16="http://schemas.microsoft.com/office/drawing/2014/main" id="{8D81E8A7-3F49-4A48-8074-CBF180653429}"/>
                </a:ext>
              </a:extLst>
            </p:cNvPr>
            <p:cNvSpPr/>
            <p:nvPr/>
          </p:nvSpPr>
          <p:spPr>
            <a:xfrm>
              <a:off x="974774" y="2795814"/>
              <a:ext cx="8796655" cy="2306955"/>
            </a:xfrm>
            <a:custGeom>
              <a:avLst/>
              <a:gdLst/>
              <a:ahLst/>
              <a:cxnLst/>
              <a:rect l="l" t="t" r="r" b="b"/>
              <a:pathLst>
                <a:path w="8796655" h="2306954">
                  <a:moveTo>
                    <a:pt x="1763858" y="0"/>
                  </a:moveTo>
                  <a:lnTo>
                    <a:pt x="1718402" y="2230"/>
                  </a:lnTo>
                  <a:lnTo>
                    <a:pt x="1671729" y="8776"/>
                  </a:lnTo>
                  <a:lnTo>
                    <a:pt x="1624183" y="19421"/>
                  </a:lnTo>
                  <a:lnTo>
                    <a:pt x="1576106" y="33948"/>
                  </a:lnTo>
                  <a:lnTo>
                    <a:pt x="1527840" y="52139"/>
                  </a:lnTo>
                  <a:lnTo>
                    <a:pt x="1479728" y="73777"/>
                  </a:lnTo>
                  <a:lnTo>
                    <a:pt x="1432113" y="98646"/>
                  </a:lnTo>
                  <a:lnTo>
                    <a:pt x="1385337" y="126528"/>
                  </a:lnTo>
                  <a:lnTo>
                    <a:pt x="1339742" y="157206"/>
                  </a:lnTo>
                  <a:lnTo>
                    <a:pt x="1295672" y="190463"/>
                  </a:lnTo>
                  <a:lnTo>
                    <a:pt x="1253468" y="226082"/>
                  </a:lnTo>
                  <a:lnTo>
                    <a:pt x="1213473" y="263845"/>
                  </a:lnTo>
                  <a:lnTo>
                    <a:pt x="1176030" y="303536"/>
                  </a:lnTo>
                  <a:lnTo>
                    <a:pt x="1141482" y="344937"/>
                  </a:lnTo>
                  <a:lnTo>
                    <a:pt x="1110170" y="387832"/>
                  </a:lnTo>
                  <a:lnTo>
                    <a:pt x="1082438" y="432003"/>
                  </a:lnTo>
                  <a:lnTo>
                    <a:pt x="0" y="2306840"/>
                  </a:lnTo>
                  <a:lnTo>
                    <a:pt x="7032282" y="2306840"/>
                  </a:lnTo>
                  <a:lnTo>
                    <a:pt x="7077740" y="2304610"/>
                  </a:lnTo>
                  <a:lnTo>
                    <a:pt x="7124414" y="2298063"/>
                  </a:lnTo>
                  <a:lnTo>
                    <a:pt x="7171962" y="2287418"/>
                  </a:lnTo>
                  <a:lnTo>
                    <a:pt x="7220040" y="2272890"/>
                  </a:lnTo>
                  <a:lnTo>
                    <a:pt x="7268307" y="2254698"/>
                  </a:lnTo>
                  <a:lnTo>
                    <a:pt x="7316419" y="2233059"/>
                  </a:lnTo>
                  <a:lnTo>
                    <a:pt x="7364034" y="2208190"/>
                  </a:lnTo>
                  <a:lnTo>
                    <a:pt x="7410810" y="2180307"/>
                  </a:lnTo>
                  <a:lnTo>
                    <a:pt x="7456405" y="2149628"/>
                  </a:lnTo>
                  <a:lnTo>
                    <a:pt x="7500474" y="2116371"/>
                  </a:lnTo>
                  <a:lnTo>
                    <a:pt x="7542677" y="2080752"/>
                  </a:lnTo>
                  <a:lnTo>
                    <a:pt x="7582671" y="2042989"/>
                  </a:lnTo>
                  <a:lnTo>
                    <a:pt x="7620113" y="2003299"/>
                  </a:lnTo>
                  <a:lnTo>
                    <a:pt x="7654660" y="1961899"/>
                  </a:lnTo>
                  <a:lnTo>
                    <a:pt x="7685971" y="1919006"/>
                  </a:lnTo>
                  <a:lnTo>
                    <a:pt x="7713702" y="1874837"/>
                  </a:lnTo>
                  <a:lnTo>
                    <a:pt x="8796140" y="0"/>
                  </a:lnTo>
                  <a:lnTo>
                    <a:pt x="1763858" y="0"/>
                  </a:lnTo>
                  <a:close/>
                </a:path>
              </a:pathLst>
            </a:custGeom>
            <a:ln w="12700">
              <a:solidFill>
                <a:srgbClr val="232E45">
                  <a:alpha val="30196"/>
                </a:srgbClr>
              </a:solidFill>
            </a:ln>
          </p:spPr>
          <p:txBody>
            <a:bodyPr wrap="square" lIns="0" tIns="0" rIns="0" bIns="0" rtlCol="0"/>
            <a:lstStyle/>
            <a:p>
              <a:endParaRPr/>
            </a:p>
          </p:txBody>
        </p:sp>
        <p:sp>
          <p:nvSpPr>
            <p:cNvPr id="28" name="object 10">
              <a:extLst>
                <a:ext uri="{FF2B5EF4-FFF2-40B4-BE49-F238E27FC236}">
                  <a16:creationId xmlns:a16="http://schemas.microsoft.com/office/drawing/2014/main" id="{B99D884E-9845-4650-9E77-2E46F584F9B3}"/>
                </a:ext>
              </a:extLst>
            </p:cNvPr>
            <p:cNvSpPr/>
            <p:nvPr/>
          </p:nvSpPr>
          <p:spPr>
            <a:xfrm>
              <a:off x="0" y="1663759"/>
              <a:ext cx="6260465" cy="2610485"/>
            </a:xfrm>
            <a:custGeom>
              <a:avLst/>
              <a:gdLst/>
              <a:ahLst/>
              <a:cxnLst/>
              <a:rect l="l" t="t" r="r" b="b"/>
              <a:pathLst>
                <a:path w="6260465" h="2610485">
                  <a:moveTo>
                    <a:pt x="0" y="2610002"/>
                  </a:moveTo>
                  <a:lnTo>
                    <a:pt x="4321169" y="2610002"/>
                  </a:lnTo>
                  <a:lnTo>
                    <a:pt x="4366628" y="2607771"/>
                  </a:lnTo>
                  <a:lnTo>
                    <a:pt x="4413302" y="2601225"/>
                  </a:lnTo>
                  <a:lnTo>
                    <a:pt x="4460850" y="2590579"/>
                  </a:lnTo>
                  <a:lnTo>
                    <a:pt x="4508928" y="2576052"/>
                  </a:lnTo>
                  <a:lnTo>
                    <a:pt x="4557194" y="2557860"/>
                  </a:lnTo>
                  <a:lnTo>
                    <a:pt x="4605307" y="2536221"/>
                  </a:lnTo>
                  <a:lnTo>
                    <a:pt x="4652922" y="2511351"/>
                  </a:lnTo>
                  <a:lnTo>
                    <a:pt x="4699698" y="2483469"/>
                  </a:lnTo>
                  <a:lnTo>
                    <a:pt x="4745292" y="2452790"/>
                  </a:lnTo>
                  <a:lnTo>
                    <a:pt x="4789362" y="2419533"/>
                  </a:lnTo>
                  <a:lnTo>
                    <a:pt x="4831565" y="2383914"/>
                  </a:lnTo>
                  <a:lnTo>
                    <a:pt x="4871559" y="2346151"/>
                  </a:lnTo>
                  <a:lnTo>
                    <a:pt x="4909000" y="2306461"/>
                  </a:lnTo>
                  <a:lnTo>
                    <a:pt x="4943548" y="2265061"/>
                  </a:lnTo>
                  <a:lnTo>
                    <a:pt x="4974858" y="2222167"/>
                  </a:lnTo>
                  <a:lnTo>
                    <a:pt x="5002590" y="2177999"/>
                  </a:lnTo>
                  <a:lnTo>
                    <a:pt x="6260058" y="0"/>
                  </a:lnTo>
                  <a:lnTo>
                    <a:pt x="0" y="0"/>
                  </a:lnTo>
                </a:path>
              </a:pathLst>
            </a:custGeom>
            <a:solidFill>
              <a:schemeClr val="accent2"/>
            </a:solidFill>
            <a:ln w="12700">
              <a:solidFill>
                <a:srgbClr val="232E45">
                  <a:alpha val="50196"/>
                </a:srgbClr>
              </a:solidFill>
            </a:ln>
          </p:spPr>
          <p:txBody>
            <a:bodyPr wrap="square" lIns="0" tIns="0" rIns="0" bIns="0" rtlCol="0"/>
            <a:lstStyle/>
            <a:p>
              <a:endParaRPr/>
            </a:p>
          </p:txBody>
        </p:sp>
      </p:grpSp>
      <p:sp>
        <p:nvSpPr>
          <p:cNvPr id="43" name="Title 42">
            <a:extLst>
              <a:ext uri="{FF2B5EF4-FFF2-40B4-BE49-F238E27FC236}">
                <a16:creationId xmlns:a16="http://schemas.microsoft.com/office/drawing/2014/main" id="{3471B5EB-799E-4D17-A889-0FBCF7686481}"/>
              </a:ext>
            </a:extLst>
          </p:cNvPr>
          <p:cNvSpPr>
            <a:spLocks noGrp="1"/>
          </p:cNvSpPr>
          <p:nvPr>
            <p:ph type="title"/>
          </p:nvPr>
        </p:nvSpPr>
        <p:spPr>
          <a:xfrm>
            <a:off x="732176" y="2054072"/>
            <a:ext cx="4456626" cy="936000"/>
          </a:xfrm>
          <a:prstGeom prst="rect">
            <a:avLst/>
          </a:prstGeom>
        </p:spPr>
        <p:txBody>
          <a:bodyPr lIns="0" tIns="0" rIns="0" bIns="0"/>
          <a:lstStyle>
            <a:lvl1pPr>
              <a:defRPr sz="3000"/>
            </a:lvl1pPr>
          </a:lstStyle>
          <a:p>
            <a:r>
              <a:rPr lang="en-US" dirty="0"/>
              <a:t>Click to edit Master title style</a:t>
            </a:r>
            <a:endParaRPr lang="en-GB" dirty="0"/>
          </a:p>
        </p:txBody>
      </p:sp>
      <p:sp>
        <p:nvSpPr>
          <p:cNvPr id="3" name="Holder 3"/>
          <p:cNvSpPr>
            <a:spLocks noGrp="1"/>
          </p:cNvSpPr>
          <p:nvPr>
            <p:ph type="subTitle" idx="4"/>
          </p:nvPr>
        </p:nvSpPr>
        <p:spPr>
          <a:xfrm>
            <a:off x="754947" y="3260328"/>
            <a:ext cx="3713855" cy="276999"/>
          </a:xfrm>
          <a:prstGeom prst="rect">
            <a:avLst/>
          </a:prstGeom>
        </p:spPr>
        <p:txBody>
          <a:bodyPr wrap="square" lIns="0" tIns="0" rIns="0" bIns="0">
            <a:spAutoFit/>
          </a:bodyPr>
          <a:lstStyle>
            <a:lvl1pPr>
              <a:defRPr>
                <a:solidFill>
                  <a:schemeClr val="bg1"/>
                </a:solidFill>
              </a:defRPr>
            </a:lvl1pPr>
          </a:lstStyle>
          <a:p>
            <a:endParaRPr dirty="0"/>
          </a:p>
        </p:txBody>
      </p:sp>
      <p:sp>
        <p:nvSpPr>
          <p:cNvPr id="50" name="Text Placeholder 49">
            <a:extLst>
              <a:ext uri="{FF2B5EF4-FFF2-40B4-BE49-F238E27FC236}">
                <a16:creationId xmlns:a16="http://schemas.microsoft.com/office/drawing/2014/main" id="{E486A0AD-994F-484D-A058-D0FF406E67B2}"/>
              </a:ext>
            </a:extLst>
          </p:cNvPr>
          <p:cNvSpPr>
            <a:spLocks noGrp="1"/>
          </p:cNvSpPr>
          <p:nvPr>
            <p:ph type="body" sz="quarter" idx="11" hasCustomPrompt="1"/>
          </p:nvPr>
        </p:nvSpPr>
        <p:spPr>
          <a:xfrm>
            <a:off x="754933" y="3558461"/>
            <a:ext cx="3714319" cy="336550"/>
          </a:xfrm>
        </p:spPr>
        <p:txBody>
          <a:bodyPr/>
          <a:lstStyle>
            <a:lvl1pPr>
              <a:defRPr b="0">
                <a:solidFill>
                  <a:schemeClr val="accent3"/>
                </a:solidFill>
              </a:defRPr>
            </a:lvl1pPr>
          </a:lstStyle>
          <a:p>
            <a:pPr lvl="0"/>
            <a:r>
              <a:rPr lang="en-US" dirty="0"/>
              <a:t>DD.MM.YY</a:t>
            </a:r>
          </a:p>
        </p:txBody>
      </p:sp>
      <p:sp>
        <p:nvSpPr>
          <p:cNvPr id="18" name="object 8">
            <a:extLst>
              <a:ext uri="{FF2B5EF4-FFF2-40B4-BE49-F238E27FC236}">
                <a16:creationId xmlns:a16="http://schemas.microsoft.com/office/drawing/2014/main" id="{6A91F897-E15C-4481-8695-CF6D58126985}"/>
              </a:ext>
            </a:extLst>
          </p:cNvPr>
          <p:cNvSpPr/>
          <p:nvPr userDrawn="1"/>
        </p:nvSpPr>
        <p:spPr>
          <a:xfrm>
            <a:off x="7535825" y="6011940"/>
            <a:ext cx="3660091" cy="391553"/>
          </a:xfrm>
          <a:custGeom>
            <a:avLst/>
            <a:gdLst>
              <a:gd name="connsiteX0" fmla="*/ 3493204 w 3660090"/>
              <a:gd name="connsiteY0" fmla="*/ 395030 h 395030"/>
              <a:gd name="connsiteX1" fmla="*/ 0 w 3660090"/>
              <a:gd name="connsiteY1" fmla="*/ 395030 h 395030"/>
              <a:gd name="connsiteX2" fmla="*/ 122142 w 3660090"/>
              <a:gd name="connsiteY2" fmla="*/ 183474 h 395030"/>
              <a:gd name="connsiteX3" fmla="*/ 150722 w 3660090"/>
              <a:gd name="connsiteY3" fmla="*/ 142204 h 395030"/>
              <a:gd name="connsiteX4" fmla="*/ 186136 w 3660090"/>
              <a:gd name="connsiteY4" fmla="*/ 104318 h 395030"/>
              <a:gd name="connsiteX5" fmla="*/ 226679 w 3660090"/>
              <a:gd name="connsiteY5" fmla="*/ 70897 h 395030"/>
              <a:gd name="connsiteX6" fmla="*/ 270647 w 3660090"/>
              <a:gd name="connsiteY6" fmla="*/ 43022 h 395030"/>
              <a:gd name="connsiteX7" fmla="*/ 316336 w 3660090"/>
              <a:gd name="connsiteY7" fmla="*/ 21773 h 395030"/>
              <a:gd name="connsiteX8" fmla="*/ 362042 w 3660090"/>
              <a:gd name="connsiteY8" fmla="*/ 8231 h 395030"/>
              <a:gd name="connsiteX9" fmla="*/ 406060 w 3660090"/>
              <a:gd name="connsiteY9" fmla="*/ 3477 h 395030"/>
              <a:gd name="connsiteX10" fmla="*/ 3660090 w 3660090"/>
              <a:gd name="connsiteY10" fmla="*/ 0 h 395030"/>
              <a:gd name="connsiteX11" fmla="*/ 3493204 w 3660090"/>
              <a:gd name="connsiteY11" fmla="*/ 395030 h 395030"/>
              <a:gd name="connsiteX0" fmla="*/ 3493204 w 3660090"/>
              <a:gd name="connsiteY0" fmla="*/ 395030 h 395030"/>
              <a:gd name="connsiteX1" fmla="*/ 0 w 3660090"/>
              <a:gd name="connsiteY1" fmla="*/ 395030 h 395030"/>
              <a:gd name="connsiteX2" fmla="*/ 122142 w 3660090"/>
              <a:gd name="connsiteY2" fmla="*/ 183474 h 395030"/>
              <a:gd name="connsiteX3" fmla="*/ 150722 w 3660090"/>
              <a:gd name="connsiteY3" fmla="*/ 142204 h 395030"/>
              <a:gd name="connsiteX4" fmla="*/ 186136 w 3660090"/>
              <a:gd name="connsiteY4" fmla="*/ 104318 h 395030"/>
              <a:gd name="connsiteX5" fmla="*/ 226679 w 3660090"/>
              <a:gd name="connsiteY5" fmla="*/ 70897 h 395030"/>
              <a:gd name="connsiteX6" fmla="*/ 270647 w 3660090"/>
              <a:gd name="connsiteY6" fmla="*/ 43022 h 395030"/>
              <a:gd name="connsiteX7" fmla="*/ 316336 w 3660090"/>
              <a:gd name="connsiteY7" fmla="*/ 21773 h 395030"/>
              <a:gd name="connsiteX8" fmla="*/ 362042 w 3660090"/>
              <a:gd name="connsiteY8" fmla="*/ 8231 h 395030"/>
              <a:gd name="connsiteX9" fmla="*/ 406060 w 3660090"/>
              <a:gd name="connsiteY9" fmla="*/ 3477 h 395030"/>
              <a:gd name="connsiteX10" fmla="*/ 3660090 w 3660090"/>
              <a:gd name="connsiteY10" fmla="*/ 0 h 395030"/>
              <a:gd name="connsiteX11" fmla="*/ 3493204 w 3660090"/>
              <a:gd name="connsiteY11" fmla="*/ 395030 h 395030"/>
              <a:gd name="connsiteX0" fmla="*/ 3493204 w 3660090"/>
              <a:gd name="connsiteY0" fmla="*/ 391553 h 391553"/>
              <a:gd name="connsiteX1" fmla="*/ 0 w 3660090"/>
              <a:gd name="connsiteY1" fmla="*/ 391553 h 391553"/>
              <a:gd name="connsiteX2" fmla="*/ 122142 w 3660090"/>
              <a:gd name="connsiteY2" fmla="*/ 179997 h 391553"/>
              <a:gd name="connsiteX3" fmla="*/ 150722 w 3660090"/>
              <a:gd name="connsiteY3" fmla="*/ 138727 h 391553"/>
              <a:gd name="connsiteX4" fmla="*/ 186136 w 3660090"/>
              <a:gd name="connsiteY4" fmla="*/ 100841 h 391553"/>
              <a:gd name="connsiteX5" fmla="*/ 226679 w 3660090"/>
              <a:gd name="connsiteY5" fmla="*/ 67420 h 391553"/>
              <a:gd name="connsiteX6" fmla="*/ 270647 w 3660090"/>
              <a:gd name="connsiteY6" fmla="*/ 39545 h 391553"/>
              <a:gd name="connsiteX7" fmla="*/ 316336 w 3660090"/>
              <a:gd name="connsiteY7" fmla="*/ 18296 h 391553"/>
              <a:gd name="connsiteX8" fmla="*/ 362042 w 3660090"/>
              <a:gd name="connsiteY8" fmla="*/ 4754 h 391553"/>
              <a:gd name="connsiteX9" fmla="*/ 406060 w 3660090"/>
              <a:gd name="connsiteY9" fmla="*/ 0 h 391553"/>
              <a:gd name="connsiteX10" fmla="*/ 3660090 w 3660090"/>
              <a:gd name="connsiteY10" fmla="*/ 6953 h 391553"/>
              <a:gd name="connsiteX11" fmla="*/ 3493204 w 3660090"/>
              <a:gd name="connsiteY11" fmla="*/ 391553 h 391553"/>
              <a:gd name="connsiteX0" fmla="*/ 3493204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493204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56614"/>
              <a:gd name="connsiteY0" fmla="*/ 391553 h 391553"/>
              <a:gd name="connsiteX1" fmla="*/ 0 w 3656614"/>
              <a:gd name="connsiteY1" fmla="*/ 391553 h 391553"/>
              <a:gd name="connsiteX2" fmla="*/ 122142 w 3656614"/>
              <a:gd name="connsiteY2" fmla="*/ 179997 h 391553"/>
              <a:gd name="connsiteX3" fmla="*/ 150722 w 3656614"/>
              <a:gd name="connsiteY3" fmla="*/ 138727 h 391553"/>
              <a:gd name="connsiteX4" fmla="*/ 186136 w 3656614"/>
              <a:gd name="connsiteY4" fmla="*/ 100841 h 391553"/>
              <a:gd name="connsiteX5" fmla="*/ 226679 w 3656614"/>
              <a:gd name="connsiteY5" fmla="*/ 67420 h 391553"/>
              <a:gd name="connsiteX6" fmla="*/ 270647 w 3656614"/>
              <a:gd name="connsiteY6" fmla="*/ 39545 h 391553"/>
              <a:gd name="connsiteX7" fmla="*/ 316336 w 3656614"/>
              <a:gd name="connsiteY7" fmla="*/ 18296 h 391553"/>
              <a:gd name="connsiteX8" fmla="*/ 362042 w 3656614"/>
              <a:gd name="connsiteY8" fmla="*/ 4754 h 391553"/>
              <a:gd name="connsiteX9" fmla="*/ 406060 w 3656614"/>
              <a:gd name="connsiteY9" fmla="*/ 0 h 391553"/>
              <a:gd name="connsiteX10" fmla="*/ 3656614 w 3656614"/>
              <a:gd name="connsiteY10" fmla="*/ 3476 h 391553"/>
              <a:gd name="connsiteX11" fmla="*/ 3291549 w 3656614"/>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 name="connsiteX0" fmla="*/ 3291549 w 3660091"/>
              <a:gd name="connsiteY0" fmla="*/ 391553 h 391553"/>
              <a:gd name="connsiteX1" fmla="*/ 0 w 3660091"/>
              <a:gd name="connsiteY1" fmla="*/ 391553 h 391553"/>
              <a:gd name="connsiteX2" fmla="*/ 122142 w 3660091"/>
              <a:gd name="connsiteY2" fmla="*/ 179997 h 391553"/>
              <a:gd name="connsiteX3" fmla="*/ 150722 w 3660091"/>
              <a:gd name="connsiteY3" fmla="*/ 138727 h 391553"/>
              <a:gd name="connsiteX4" fmla="*/ 186136 w 3660091"/>
              <a:gd name="connsiteY4" fmla="*/ 100841 h 391553"/>
              <a:gd name="connsiteX5" fmla="*/ 226679 w 3660091"/>
              <a:gd name="connsiteY5" fmla="*/ 67420 h 391553"/>
              <a:gd name="connsiteX6" fmla="*/ 270647 w 3660091"/>
              <a:gd name="connsiteY6" fmla="*/ 39545 h 391553"/>
              <a:gd name="connsiteX7" fmla="*/ 316336 w 3660091"/>
              <a:gd name="connsiteY7" fmla="*/ 18296 h 391553"/>
              <a:gd name="connsiteX8" fmla="*/ 362042 w 3660091"/>
              <a:gd name="connsiteY8" fmla="*/ 4754 h 391553"/>
              <a:gd name="connsiteX9" fmla="*/ 406060 w 3660091"/>
              <a:gd name="connsiteY9" fmla="*/ 0 h 391553"/>
              <a:gd name="connsiteX10" fmla="*/ 3660091 w 3660091"/>
              <a:gd name="connsiteY10" fmla="*/ 3476 h 391553"/>
              <a:gd name="connsiteX11" fmla="*/ 3291549 w 3660091"/>
              <a:gd name="connsiteY11" fmla="*/ 391553 h 39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0091" h="391553">
                <a:moveTo>
                  <a:pt x="3291549" y="391553"/>
                </a:moveTo>
                <a:lnTo>
                  <a:pt x="0" y="391553"/>
                </a:lnTo>
                <a:lnTo>
                  <a:pt x="122142" y="179997"/>
                </a:lnTo>
                <a:lnTo>
                  <a:pt x="150722" y="138727"/>
                </a:lnTo>
                <a:lnTo>
                  <a:pt x="186136" y="100841"/>
                </a:lnTo>
                <a:lnTo>
                  <a:pt x="226679" y="67420"/>
                </a:lnTo>
                <a:lnTo>
                  <a:pt x="270647" y="39545"/>
                </a:lnTo>
                <a:lnTo>
                  <a:pt x="316336" y="18296"/>
                </a:lnTo>
                <a:lnTo>
                  <a:pt x="362042" y="4754"/>
                </a:lnTo>
                <a:lnTo>
                  <a:pt x="406060" y="0"/>
                </a:lnTo>
                <a:lnTo>
                  <a:pt x="3660091" y="3476"/>
                </a:lnTo>
                <a:cubicBezTo>
                  <a:pt x="3545357" y="178033"/>
                  <a:pt x="3545355" y="321300"/>
                  <a:pt x="3291549" y="391553"/>
                </a:cubicBezTo>
                <a:close/>
              </a:path>
            </a:pathLst>
          </a:custGeom>
          <a:solidFill>
            <a:schemeClr val="accent2"/>
          </a:solidFill>
        </p:spPr>
        <p:txBody>
          <a:bodyPr wrap="square" lIns="0" tIns="0" rIns="0" bIns="0" rtlCol="0"/>
          <a:lstStyle/>
          <a:p>
            <a:endParaRPr/>
          </a:p>
        </p:txBody>
      </p:sp>
      <p:sp>
        <p:nvSpPr>
          <p:cNvPr id="19" name="object 9">
            <a:extLst>
              <a:ext uri="{FF2B5EF4-FFF2-40B4-BE49-F238E27FC236}">
                <a16:creationId xmlns:a16="http://schemas.microsoft.com/office/drawing/2014/main" id="{61ED3034-939E-41D3-99A7-F840C6AD3F6B}"/>
              </a:ext>
            </a:extLst>
          </p:cNvPr>
          <p:cNvSpPr txBox="1"/>
          <p:nvPr userDrawn="1"/>
        </p:nvSpPr>
        <p:spPr>
          <a:xfrm>
            <a:off x="8503276" y="6089457"/>
            <a:ext cx="1722120" cy="215900"/>
          </a:xfrm>
          <a:prstGeom prst="rect">
            <a:avLst/>
          </a:prstGeom>
        </p:spPr>
        <p:txBody>
          <a:bodyPr vert="horz" wrap="square" lIns="0" tIns="12700" rIns="0" bIns="0" rtlCol="0">
            <a:spAutoFit/>
          </a:bodyPr>
          <a:lstStyle/>
          <a:p>
            <a:pPr marL="12700">
              <a:lnSpc>
                <a:spcPct val="100000"/>
              </a:lnSpc>
              <a:spcBef>
                <a:spcPts val="100"/>
              </a:spcBef>
            </a:pPr>
            <a:r>
              <a:rPr sz="1250" b="1" spc="-5" dirty="0">
                <a:solidFill>
                  <a:srgbClr val="FFCC33"/>
                </a:solidFill>
                <a:latin typeface="Tahoma"/>
                <a:cs typeface="Tahoma"/>
              </a:rPr>
              <a:t>MAKING</a:t>
            </a:r>
            <a:r>
              <a:rPr sz="1250" b="1" spc="-45" dirty="0">
                <a:solidFill>
                  <a:srgbClr val="FFCC33"/>
                </a:solidFill>
                <a:latin typeface="Tahoma"/>
                <a:cs typeface="Tahoma"/>
              </a:rPr>
              <a:t> </a:t>
            </a:r>
            <a:r>
              <a:rPr sz="1250" b="1" spc="-5" dirty="0">
                <a:solidFill>
                  <a:srgbClr val="FFCC33"/>
                </a:solidFill>
                <a:latin typeface="Tahoma"/>
                <a:cs typeface="Tahoma"/>
              </a:rPr>
              <a:t>THINGS</a:t>
            </a:r>
            <a:r>
              <a:rPr sz="1250" b="1" spc="-40" dirty="0">
                <a:solidFill>
                  <a:srgbClr val="FFCC33"/>
                </a:solidFill>
                <a:latin typeface="Tahoma"/>
                <a:cs typeface="Tahoma"/>
              </a:rPr>
              <a:t> </a:t>
            </a:r>
            <a:r>
              <a:rPr sz="1250" b="1" spc="-5" dirty="0">
                <a:solidFill>
                  <a:srgbClr val="FFCC33"/>
                </a:solidFill>
                <a:latin typeface="Tahoma"/>
                <a:cs typeface="Tahoma"/>
              </a:rPr>
              <a:t>FLY</a:t>
            </a:r>
            <a:endParaRPr sz="1250" dirty="0">
              <a:latin typeface="Tahoma"/>
              <a:cs typeface="Tahoma"/>
            </a:endParaRPr>
          </a:p>
        </p:txBody>
      </p:sp>
      <p:pic>
        <p:nvPicPr>
          <p:cNvPr id="8" name="Graphic 7">
            <a:extLst>
              <a:ext uri="{FF2B5EF4-FFF2-40B4-BE49-F238E27FC236}">
                <a16:creationId xmlns:a16="http://schemas.microsoft.com/office/drawing/2014/main" id="{378943D6-D0C1-4C50-9E26-F745E4C6DAF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22102" y="1743719"/>
            <a:ext cx="2929317" cy="742166"/>
          </a:xfrm>
          <a:prstGeom prst="rect">
            <a:avLst/>
          </a:prstGeom>
        </p:spPr>
      </p:pic>
      <p:pic>
        <p:nvPicPr>
          <p:cNvPr id="35" name="Graphic 34">
            <a:extLst>
              <a:ext uri="{FF2B5EF4-FFF2-40B4-BE49-F238E27FC236}">
                <a16:creationId xmlns:a16="http://schemas.microsoft.com/office/drawing/2014/main" id="{450B8E24-0835-420C-B4A9-593264E39ED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595791" y="982829"/>
            <a:ext cx="3662857" cy="742166"/>
          </a:xfrm>
          <a:prstGeom prst="rect">
            <a:avLst/>
          </a:prstGeom>
        </p:spPr>
      </p:pic>
    </p:spTree>
    <p:extLst>
      <p:ext uri="{BB962C8B-B14F-4D97-AF65-F5344CB8AC3E}">
        <p14:creationId xmlns:p14="http://schemas.microsoft.com/office/powerpoint/2010/main" val="381097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7B8290D-A837-45EF-8E2B-1331177F4B95}"/>
              </a:ext>
            </a:extLst>
          </p:cNvPr>
          <p:cNvSpPr>
            <a:spLocks noGrp="1"/>
          </p:cNvSpPr>
          <p:nvPr>
            <p:ph sz="quarter" idx="14"/>
          </p:nvPr>
        </p:nvSpPr>
        <p:spPr>
          <a:xfrm>
            <a:off x="732176" y="1537393"/>
            <a:ext cx="10994722" cy="43664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0FB648F1-AFBD-4D92-8D06-7C61073D350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7AC4153-BC5D-4C71-B970-34F0F1068693}"/>
              </a:ext>
            </a:extLst>
          </p:cNvPr>
          <p:cNvSpPr>
            <a:spLocks noGrp="1"/>
          </p:cNvSpPr>
          <p:nvPr>
            <p:ph type="ftr" sz="quarter" idx="11"/>
          </p:nvPr>
        </p:nvSpPr>
        <p:spPr/>
        <p:txBody>
          <a:bodyPr/>
          <a:lstStyle/>
          <a:p>
            <a:r>
              <a:rPr lang="en-GB"/>
              <a:t>GKN Aerospace Overview - January 2022</a:t>
            </a:r>
            <a:endParaRPr lang="en-GB" dirty="0"/>
          </a:p>
        </p:txBody>
      </p:sp>
      <p:sp>
        <p:nvSpPr>
          <p:cNvPr id="9" name="Slide Number Placeholder 8">
            <a:extLst>
              <a:ext uri="{FF2B5EF4-FFF2-40B4-BE49-F238E27FC236}">
                <a16:creationId xmlns:a16="http://schemas.microsoft.com/office/drawing/2014/main" id="{BF382228-1B23-48D2-9FBB-381B96A9E7E2}"/>
              </a:ext>
            </a:extLst>
          </p:cNvPr>
          <p:cNvSpPr>
            <a:spLocks noGrp="1"/>
          </p:cNvSpPr>
          <p:nvPr>
            <p:ph type="sldNum" sz="quarter" idx="12"/>
          </p:nvPr>
        </p:nvSpPr>
        <p:spPr/>
        <p:txBody>
          <a:bodyPr/>
          <a:lstStyle/>
          <a:p>
            <a:fld id="{7A086C37-750C-4009-B643-383E5F8F63B9}" type="slidenum">
              <a:rPr lang="en-GB" smtClean="0"/>
              <a:pPr/>
              <a:t>‹#›</a:t>
            </a:fld>
            <a:endParaRPr lang="en-GB" dirty="0"/>
          </a:p>
        </p:txBody>
      </p:sp>
      <p:sp>
        <p:nvSpPr>
          <p:cNvPr id="2" name="Title 1">
            <a:extLst>
              <a:ext uri="{FF2B5EF4-FFF2-40B4-BE49-F238E27FC236}">
                <a16:creationId xmlns:a16="http://schemas.microsoft.com/office/drawing/2014/main" id="{2C7B0F05-BBA0-4E19-9F4A-CD6E8C6DBB85}"/>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36006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 Dark image">
    <p:bg bwMode="auto">
      <p:bgPr>
        <a:solidFill>
          <a:schemeClr val="bg1">
            <a:lumMod val="8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D35C03-4377-497F-998F-F817E1CFD042}"/>
              </a:ext>
            </a:extLst>
          </p:cNvPr>
          <p:cNvSpPr>
            <a:spLocks noGrp="1"/>
          </p:cNvSpPr>
          <p:nvPr>
            <p:ph type="sldNum" sz="quarter" idx="12"/>
          </p:nvPr>
        </p:nvSpPr>
        <p:spPr/>
        <p:txBody>
          <a:bodyPr/>
          <a:lstStyle>
            <a:lvl1pPr>
              <a:defRPr>
                <a:solidFill>
                  <a:schemeClr val="bg1"/>
                </a:solidFill>
              </a:defRPr>
            </a:lvl1pPr>
          </a:lstStyle>
          <a:p>
            <a:fld id="{0256AFAE-2175-4E8D-BD75-EAA2C41CC036}" type="slidenum">
              <a:rPr lang="ar-AE" smtClean="0"/>
              <a:pPr/>
              <a:t>‹#›</a:t>
            </a:fld>
            <a:endParaRPr lang="ar-AE"/>
          </a:p>
        </p:txBody>
      </p:sp>
      <p:sp>
        <p:nvSpPr>
          <p:cNvPr id="7" name="Rectangle 6">
            <a:extLst>
              <a:ext uri="{FF2B5EF4-FFF2-40B4-BE49-F238E27FC236}">
                <a16:creationId xmlns:a16="http://schemas.microsoft.com/office/drawing/2014/main" id="{72BA05E8-25AD-4F33-8458-08DA1C1EDDC0}"/>
              </a:ext>
            </a:extLst>
          </p:cNvPr>
          <p:cNvSpPr/>
          <p:nvPr userDrawn="1"/>
        </p:nvSpPr>
        <p:spPr bwMode="gray">
          <a:xfrm>
            <a:off x="516" y="376291"/>
            <a:ext cx="12191484" cy="907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sp>
        <p:nvSpPr>
          <p:cNvPr id="3" name="Title 2">
            <a:extLst>
              <a:ext uri="{FF2B5EF4-FFF2-40B4-BE49-F238E27FC236}">
                <a16:creationId xmlns:a16="http://schemas.microsoft.com/office/drawing/2014/main" id="{F559897D-983E-4B8E-B2B9-7ED5705E0F43}"/>
              </a:ext>
            </a:extLst>
          </p:cNvPr>
          <p:cNvSpPr>
            <a:spLocks noGrp="1"/>
          </p:cNvSpPr>
          <p:nvPr>
            <p:ph type="title" hasCustomPrompt="1"/>
          </p:nvPr>
        </p:nvSpPr>
        <p:spPr>
          <a:xfrm>
            <a:off x="1344543" y="378000"/>
            <a:ext cx="10847456" cy="907200"/>
          </a:xfrm>
        </p:spPr>
        <p:txBody>
          <a:bodyPr/>
          <a:lstStyle>
            <a:lvl1pPr>
              <a:defRPr/>
            </a:lvl1pPr>
          </a:lstStyle>
          <a:p>
            <a:r>
              <a:rPr lang="en-US" dirty="0"/>
              <a:t>Optional title</a:t>
            </a:r>
            <a:endParaRPr lang="ar-AE" dirty="0"/>
          </a:p>
        </p:txBody>
      </p:sp>
      <p:sp>
        <p:nvSpPr>
          <p:cNvPr id="13" name="Text Placeholder 12">
            <a:extLst>
              <a:ext uri="{FF2B5EF4-FFF2-40B4-BE49-F238E27FC236}">
                <a16:creationId xmlns:a16="http://schemas.microsoft.com/office/drawing/2014/main" id="{35C04340-B359-4C9A-BF0E-0EEFB463803E}"/>
              </a:ext>
            </a:extLst>
          </p:cNvPr>
          <p:cNvSpPr>
            <a:spLocks noGrp="1"/>
          </p:cNvSpPr>
          <p:nvPr>
            <p:ph type="body" sz="quarter" idx="13"/>
          </p:nvPr>
        </p:nvSpPr>
        <p:spPr>
          <a:xfrm>
            <a:off x="1344612" y="2095034"/>
            <a:ext cx="9513441" cy="666732"/>
          </a:xfrm>
        </p:spPr>
        <p:txBody>
          <a:bodyPr/>
          <a:lstStyle>
            <a:lvl1pPr>
              <a:spcBef>
                <a:spcPts val="0"/>
              </a:spcBef>
              <a:defRPr b="1">
                <a:solidFill>
                  <a:schemeClr val="bg1"/>
                </a:solidFill>
                <a:latin typeface="+mn-lt"/>
              </a:defRPr>
            </a:lvl1pPr>
            <a:lvl2pPr>
              <a:defRPr>
                <a:solidFill>
                  <a:schemeClr val="bg1"/>
                </a:solidFill>
                <a:latin typeface="+mn-lt"/>
              </a:defRPr>
            </a:lvl2pPr>
          </a:lstStyle>
          <a:p>
            <a:pPr lvl="0"/>
            <a:r>
              <a:rPr lang="en-US" dirty="0"/>
              <a:t>Click to edit Master text styles</a:t>
            </a:r>
          </a:p>
          <a:p>
            <a:pPr lvl="1"/>
            <a:r>
              <a:rPr lang="en-US" dirty="0"/>
              <a:t>Second level</a:t>
            </a:r>
          </a:p>
        </p:txBody>
      </p:sp>
      <p:grpSp>
        <p:nvGrpSpPr>
          <p:cNvPr id="12" name="Group 11">
            <a:extLst>
              <a:ext uri="{FF2B5EF4-FFF2-40B4-BE49-F238E27FC236}">
                <a16:creationId xmlns:a16="http://schemas.microsoft.com/office/drawing/2014/main" id="{C453AB35-C927-4396-9A68-D436593963DA}"/>
              </a:ext>
            </a:extLst>
          </p:cNvPr>
          <p:cNvGrpSpPr>
            <a:grpSpLocks noChangeAspect="1"/>
          </p:cNvGrpSpPr>
          <p:nvPr userDrawn="1"/>
        </p:nvGrpSpPr>
        <p:grpSpPr>
          <a:xfrm>
            <a:off x="0" y="0"/>
            <a:ext cx="1346400" cy="1283475"/>
            <a:chOff x="2597150" y="107950"/>
            <a:chExt cx="6759575" cy="6443663"/>
          </a:xfrm>
        </p:grpSpPr>
        <p:sp>
          <p:nvSpPr>
            <p:cNvPr id="14" name="Freeform 5">
              <a:extLst>
                <a:ext uri="{FF2B5EF4-FFF2-40B4-BE49-F238E27FC236}">
                  <a16:creationId xmlns:a16="http://schemas.microsoft.com/office/drawing/2014/main" id="{4073285D-00B4-4DCB-9760-CA72F3CBFE3A}"/>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5" name="Freeform 6">
              <a:extLst>
                <a:ext uri="{FF2B5EF4-FFF2-40B4-BE49-F238E27FC236}">
                  <a16:creationId xmlns:a16="http://schemas.microsoft.com/office/drawing/2014/main" id="{97386B4C-A1F5-4D14-953A-46E534041FB1}"/>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6" name="Freeform 7">
              <a:extLst>
                <a:ext uri="{FF2B5EF4-FFF2-40B4-BE49-F238E27FC236}">
                  <a16:creationId xmlns:a16="http://schemas.microsoft.com/office/drawing/2014/main" id="{1CCCAEFC-C562-4385-839B-63F9E6DDA63A}"/>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Tree>
    <p:extLst>
      <p:ext uri="{BB962C8B-B14F-4D97-AF65-F5344CB8AC3E}">
        <p14:creationId xmlns:p14="http://schemas.microsoft.com/office/powerpoint/2010/main" val="383757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Gri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F37AF-D56D-4624-B28A-38D6B7578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9" name="Rectangle 8">
            <a:extLst>
              <a:ext uri="{FF2B5EF4-FFF2-40B4-BE49-F238E27FC236}">
                <a16:creationId xmlns:a16="http://schemas.microsoft.com/office/drawing/2014/main" id="{C68B2DD4-17D5-4F64-B010-A2AF4A7F99C2}"/>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10" name="Group 9">
            <a:extLst>
              <a:ext uri="{FF2B5EF4-FFF2-40B4-BE49-F238E27FC236}">
                <a16:creationId xmlns:a16="http://schemas.microsoft.com/office/drawing/2014/main" id="{EC04012B-0671-4ACA-BC02-38D14D5BAA2D}"/>
              </a:ext>
            </a:extLst>
          </p:cNvPr>
          <p:cNvGrpSpPr>
            <a:grpSpLocks noChangeAspect="1"/>
          </p:cNvGrpSpPr>
          <p:nvPr userDrawn="1"/>
        </p:nvGrpSpPr>
        <p:grpSpPr>
          <a:xfrm>
            <a:off x="0" y="0"/>
            <a:ext cx="1346400" cy="1283475"/>
            <a:chOff x="2597150" y="107950"/>
            <a:chExt cx="6759575" cy="6443663"/>
          </a:xfrm>
        </p:grpSpPr>
        <p:sp>
          <p:nvSpPr>
            <p:cNvPr id="11" name="Freeform 5">
              <a:extLst>
                <a:ext uri="{FF2B5EF4-FFF2-40B4-BE49-F238E27FC236}">
                  <a16:creationId xmlns:a16="http://schemas.microsoft.com/office/drawing/2014/main" id="{5394D5B9-0ABB-4E16-BCD3-B5482A8FB5E0}"/>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2" name="Freeform 6">
              <a:extLst>
                <a:ext uri="{FF2B5EF4-FFF2-40B4-BE49-F238E27FC236}">
                  <a16:creationId xmlns:a16="http://schemas.microsoft.com/office/drawing/2014/main" id="{49C9F113-CD8F-42FB-9F2D-096BF652EBB4}"/>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6" name="Freeform 7">
              <a:extLst>
                <a:ext uri="{FF2B5EF4-FFF2-40B4-BE49-F238E27FC236}">
                  <a16:creationId xmlns:a16="http://schemas.microsoft.com/office/drawing/2014/main" id="{0BE49790-6F5D-4B12-987F-C933B871367A}"/>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C83C04B-C276-4277-8F20-8B80ABC519F0}"/>
              </a:ext>
            </a:extLst>
          </p:cNvPr>
          <p:cNvSpPr>
            <a:spLocks noGrp="1"/>
          </p:cNvSpPr>
          <p:nvPr>
            <p:ph type="ctrTitle"/>
          </p:nvPr>
        </p:nvSpPr>
        <p:spPr>
          <a:xfrm>
            <a:off x="1344026" y="378000"/>
            <a:ext cx="10847457" cy="907200"/>
          </a:xfrm>
        </p:spPr>
        <p:txBody>
          <a:bodyPr anchor="b"/>
          <a:lstStyle>
            <a:lvl1pPr algn="l">
              <a:lnSpc>
                <a:spcPct val="100000"/>
              </a:lnSpc>
              <a:defRPr sz="2600"/>
            </a:lvl1pPr>
          </a:lstStyle>
          <a:p>
            <a:r>
              <a:rPr lang="en-US" dirty="0"/>
              <a:t>Click to edit Master title style</a:t>
            </a:r>
            <a:endParaRPr lang="ar-AE" dirty="0"/>
          </a:p>
        </p:txBody>
      </p:sp>
      <p:sp>
        <p:nvSpPr>
          <p:cNvPr id="3" name="Subtitle 2">
            <a:extLst>
              <a:ext uri="{FF2B5EF4-FFF2-40B4-BE49-F238E27FC236}">
                <a16:creationId xmlns:a16="http://schemas.microsoft.com/office/drawing/2014/main" id="{F302E0D5-2799-4E2D-B28F-57B5DAC9A198}"/>
              </a:ext>
            </a:extLst>
          </p:cNvPr>
          <p:cNvSpPr>
            <a:spLocks noGrp="1"/>
          </p:cNvSpPr>
          <p:nvPr>
            <p:ph type="subTitle" idx="1"/>
          </p:nvPr>
        </p:nvSpPr>
        <p:spPr>
          <a:xfrm>
            <a:off x="1344612" y="2095443"/>
            <a:ext cx="10009187" cy="666732"/>
          </a:xfrm>
        </p:spPr>
        <p:txBody>
          <a:bodyPr/>
          <a:lstStyle>
            <a:lvl1pPr marL="0" indent="0" algn="l">
              <a:spcBef>
                <a:spcPts val="0"/>
              </a:spcBef>
              <a:buNone/>
              <a:defRPr sz="18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Click to edit Master subtitle style</a:t>
            </a:r>
            <a:endParaRPr lang="ar-AE" dirty="0"/>
          </a:p>
        </p:txBody>
      </p:sp>
      <p:sp>
        <p:nvSpPr>
          <p:cNvPr id="4" name="Date Placeholder 3">
            <a:extLst>
              <a:ext uri="{FF2B5EF4-FFF2-40B4-BE49-F238E27FC236}">
                <a16:creationId xmlns:a16="http://schemas.microsoft.com/office/drawing/2014/main" id="{E58328A2-C787-4F4A-819C-1A0B08B58297}"/>
              </a:ext>
            </a:extLst>
          </p:cNvPr>
          <p:cNvSpPr>
            <a:spLocks noGrp="1"/>
          </p:cNvSpPr>
          <p:nvPr>
            <p:ph type="dt" sz="half" idx="10"/>
          </p:nvPr>
        </p:nvSpPr>
        <p:spPr>
          <a:xfrm>
            <a:off x="1344613" y="2801618"/>
            <a:ext cx="3193354" cy="263811"/>
          </a:xfrm>
          <a:prstGeom prst="rect">
            <a:avLst/>
          </a:prstGeom>
        </p:spPr>
        <p:txBody>
          <a:bodyPr/>
          <a:lstStyle>
            <a:lvl1pPr algn="l">
              <a:defRPr sz="1600"/>
            </a:lvl1pPr>
          </a:lstStyle>
          <a:p>
            <a:endParaRPr lang="ar-AE" dirty="0"/>
          </a:p>
        </p:txBody>
      </p:sp>
      <p:sp>
        <p:nvSpPr>
          <p:cNvPr id="18"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a:xfrm>
            <a:off x="1344027" y="182452"/>
            <a:ext cx="2574000" cy="152396"/>
          </a:xfrm>
        </p:spPr>
        <p:txBody>
          <a:bodyPr/>
          <a:lstStyle/>
          <a:p>
            <a:r>
              <a:rPr lang="en-GB"/>
              <a:t>GKN Aerospace Overview - January 2022</a:t>
            </a:r>
            <a:endParaRPr lang="ar-AE" dirty="0"/>
          </a:p>
        </p:txBody>
      </p:sp>
      <p:sp>
        <p:nvSpPr>
          <p:cNvPr id="19"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a:xfrm>
            <a:off x="11353801" y="182452"/>
            <a:ext cx="346997" cy="152396"/>
          </a:xfrm>
        </p:spPr>
        <p:txBody>
          <a:bodyPr/>
          <a:lstStyle/>
          <a:p>
            <a:fld id="{0256AFAE-2175-4E8D-BD75-EAA2C41CC036}" type="slidenum">
              <a:rPr lang="ar-AE" smtClean="0"/>
              <a:t>‹#›</a:t>
            </a:fld>
            <a:endParaRPr lang="ar-AE" dirty="0"/>
          </a:p>
        </p:txBody>
      </p:sp>
    </p:spTree>
    <p:extLst>
      <p:ext uri="{BB962C8B-B14F-4D97-AF65-F5344CB8AC3E}">
        <p14:creationId xmlns:p14="http://schemas.microsoft.com/office/powerpoint/2010/main" val="421935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70568D-C7DC-4B17-96BD-EED10C1DE5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8" name="Rectangle 7">
            <a:extLst>
              <a:ext uri="{FF2B5EF4-FFF2-40B4-BE49-F238E27FC236}">
                <a16:creationId xmlns:a16="http://schemas.microsoft.com/office/drawing/2014/main" id="{CE808D06-0A79-4E30-9B7D-ECADBD008697}"/>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9" name="Group 8">
            <a:extLst>
              <a:ext uri="{FF2B5EF4-FFF2-40B4-BE49-F238E27FC236}">
                <a16:creationId xmlns:a16="http://schemas.microsoft.com/office/drawing/2014/main" id="{6101E618-E69E-4319-9D14-6C6BB1565C1A}"/>
              </a:ext>
            </a:extLst>
          </p:cNvPr>
          <p:cNvGrpSpPr>
            <a:grpSpLocks noChangeAspect="1"/>
          </p:cNvGrpSpPr>
          <p:nvPr userDrawn="1"/>
        </p:nvGrpSpPr>
        <p:grpSpPr>
          <a:xfrm>
            <a:off x="0" y="0"/>
            <a:ext cx="1346400" cy="1283475"/>
            <a:chOff x="2597150" y="107950"/>
            <a:chExt cx="6759575" cy="6443663"/>
          </a:xfrm>
        </p:grpSpPr>
        <p:sp>
          <p:nvSpPr>
            <p:cNvPr id="10" name="Freeform 5">
              <a:extLst>
                <a:ext uri="{FF2B5EF4-FFF2-40B4-BE49-F238E27FC236}">
                  <a16:creationId xmlns:a16="http://schemas.microsoft.com/office/drawing/2014/main" id="{01248D66-17B6-48E1-93B9-E33645AF003F}"/>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6">
              <a:extLst>
                <a:ext uri="{FF2B5EF4-FFF2-40B4-BE49-F238E27FC236}">
                  <a16:creationId xmlns:a16="http://schemas.microsoft.com/office/drawing/2014/main" id="{6A2E8975-3A41-4FE4-911A-913FE240B6D2}"/>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2" name="Freeform 7">
              <a:extLst>
                <a:ext uri="{FF2B5EF4-FFF2-40B4-BE49-F238E27FC236}">
                  <a16:creationId xmlns:a16="http://schemas.microsoft.com/office/drawing/2014/main" id="{2DFF92FD-613A-41F0-9B17-1BE35CBFC7E1}"/>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1344613" y="2095034"/>
            <a:ext cx="9513441" cy="41917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dirty="0"/>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dirty="0"/>
          </a:p>
        </p:txBody>
      </p:sp>
    </p:spTree>
    <p:extLst>
      <p:ext uri="{BB962C8B-B14F-4D97-AF65-F5344CB8AC3E}">
        <p14:creationId xmlns:p14="http://schemas.microsoft.com/office/powerpoint/2010/main" val="140853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No patter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364828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CC1C3A-FA8C-40FA-976D-04FBC614A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9" name="Rectangle 8">
            <a:extLst>
              <a:ext uri="{FF2B5EF4-FFF2-40B4-BE49-F238E27FC236}">
                <a16:creationId xmlns:a16="http://schemas.microsoft.com/office/drawing/2014/main" id="{8CE934BD-21C3-4476-AEDE-0F5ADA122C8D}"/>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10" name="Group 9">
            <a:extLst>
              <a:ext uri="{FF2B5EF4-FFF2-40B4-BE49-F238E27FC236}">
                <a16:creationId xmlns:a16="http://schemas.microsoft.com/office/drawing/2014/main" id="{6FC71EA8-298A-4B1E-841C-502A798BD68A}"/>
              </a:ext>
            </a:extLst>
          </p:cNvPr>
          <p:cNvGrpSpPr>
            <a:grpSpLocks noChangeAspect="1"/>
          </p:cNvGrpSpPr>
          <p:nvPr userDrawn="1"/>
        </p:nvGrpSpPr>
        <p:grpSpPr>
          <a:xfrm>
            <a:off x="0" y="0"/>
            <a:ext cx="1346400" cy="1283475"/>
            <a:chOff x="2597150" y="107950"/>
            <a:chExt cx="6759575" cy="6443663"/>
          </a:xfrm>
        </p:grpSpPr>
        <p:sp>
          <p:nvSpPr>
            <p:cNvPr id="11" name="Freeform 5">
              <a:extLst>
                <a:ext uri="{FF2B5EF4-FFF2-40B4-BE49-F238E27FC236}">
                  <a16:creationId xmlns:a16="http://schemas.microsoft.com/office/drawing/2014/main" id="{25691F61-46A4-4106-8263-598E51709556}"/>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2" name="Freeform 6">
              <a:extLst>
                <a:ext uri="{FF2B5EF4-FFF2-40B4-BE49-F238E27FC236}">
                  <a16:creationId xmlns:a16="http://schemas.microsoft.com/office/drawing/2014/main" id="{8ACFB637-D36C-4A70-AA98-77EF50B8B672}"/>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3" name="Freeform 7">
              <a:extLst>
                <a:ext uri="{FF2B5EF4-FFF2-40B4-BE49-F238E27FC236}">
                  <a16:creationId xmlns:a16="http://schemas.microsoft.com/office/drawing/2014/main" id="{9B981368-8741-49E7-898A-A9B214A8E479}"/>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4BF787B2-5127-4E9D-9088-301F7D92D851}"/>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1B2F7011-5F00-4F81-BDDA-3966F43C3765}"/>
              </a:ext>
            </a:extLst>
          </p:cNvPr>
          <p:cNvSpPr>
            <a:spLocks noGrp="1"/>
          </p:cNvSpPr>
          <p:nvPr>
            <p:ph sz="half" idx="1"/>
          </p:nvPr>
        </p:nvSpPr>
        <p:spPr>
          <a:xfrm>
            <a:off x="1344027" y="2095443"/>
            <a:ext cx="4599930" cy="419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4" name="Content Placeholder 3">
            <a:extLst>
              <a:ext uri="{FF2B5EF4-FFF2-40B4-BE49-F238E27FC236}">
                <a16:creationId xmlns:a16="http://schemas.microsoft.com/office/drawing/2014/main" id="{6FEB377F-DDFF-479A-808F-FD1045EC8746}"/>
              </a:ext>
            </a:extLst>
          </p:cNvPr>
          <p:cNvSpPr>
            <a:spLocks noGrp="1"/>
          </p:cNvSpPr>
          <p:nvPr>
            <p:ph sz="half" idx="2"/>
          </p:nvPr>
        </p:nvSpPr>
        <p:spPr>
          <a:xfrm>
            <a:off x="6248044" y="2095443"/>
            <a:ext cx="4610012" cy="419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6" name="Footer Placeholder 5">
            <a:extLst>
              <a:ext uri="{FF2B5EF4-FFF2-40B4-BE49-F238E27FC236}">
                <a16:creationId xmlns:a16="http://schemas.microsoft.com/office/drawing/2014/main" id="{D89A3E74-1ABD-4085-A54A-87EE1A24C58A}"/>
              </a:ext>
            </a:extLst>
          </p:cNvPr>
          <p:cNvSpPr>
            <a:spLocks noGrp="1"/>
          </p:cNvSpPr>
          <p:nvPr>
            <p:ph type="ftr" sz="quarter" idx="11"/>
          </p:nvPr>
        </p:nvSpPr>
        <p:spPr/>
        <p:txBody>
          <a:bodyPr/>
          <a:lstStyle/>
          <a:p>
            <a:r>
              <a:rPr lang="en-GB"/>
              <a:t>GKN Aerospace Overview - January 2022</a:t>
            </a:r>
            <a:endParaRPr lang="ar-AE"/>
          </a:p>
        </p:txBody>
      </p:sp>
      <p:sp>
        <p:nvSpPr>
          <p:cNvPr id="7" name="Slide Number Placeholder 6">
            <a:extLst>
              <a:ext uri="{FF2B5EF4-FFF2-40B4-BE49-F238E27FC236}">
                <a16:creationId xmlns:a16="http://schemas.microsoft.com/office/drawing/2014/main" id="{B62551AE-B5C3-4C31-88D0-5B60A462F347}"/>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3049356930"/>
      </p:ext>
    </p:extLst>
  </p:cSld>
  <p:clrMapOvr>
    <a:masterClrMapping/>
  </p:clrMapOvr>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pos="383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 No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2C7202-88EC-40E7-A214-DEC64CCD4C0F}"/>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9" name="Group 8">
            <a:extLst>
              <a:ext uri="{FF2B5EF4-FFF2-40B4-BE49-F238E27FC236}">
                <a16:creationId xmlns:a16="http://schemas.microsoft.com/office/drawing/2014/main" id="{0A1D47C2-5AD9-41D6-A60E-D8C24CB72A3D}"/>
              </a:ext>
            </a:extLst>
          </p:cNvPr>
          <p:cNvGrpSpPr>
            <a:grpSpLocks noChangeAspect="1"/>
          </p:cNvGrpSpPr>
          <p:nvPr userDrawn="1"/>
        </p:nvGrpSpPr>
        <p:grpSpPr>
          <a:xfrm>
            <a:off x="0" y="0"/>
            <a:ext cx="1346400" cy="1283475"/>
            <a:chOff x="2597150" y="107950"/>
            <a:chExt cx="6759575" cy="6443663"/>
          </a:xfrm>
        </p:grpSpPr>
        <p:sp>
          <p:nvSpPr>
            <p:cNvPr id="10" name="Freeform 5">
              <a:extLst>
                <a:ext uri="{FF2B5EF4-FFF2-40B4-BE49-F238E27FC236}">
                  <a16:creationId xmlns:a16="http://schemas.microsoft.com/office/drawing/2014/main" id="{277A40E8-ACCD-452C-BCBE-2C46AD15D119}"/>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6">
              <a:extLst>
                <a:ext uri="{FF2B5EF4-FFF2-40B4-BE49-F238E27FC236}">
                  <a16:creationId xmlns:a16="http://schemas.microsoft.com/office/drawing/2014/main" id="{5200E84D-669E-437B-89D3-D15A136237C7}"/>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2" name="Freeform 7">
              <a:extLst>
                <a:ext uri="{FF2B5EF4-FFF2-40B4-BE49-F238E27FC236}">
                  <a16:creationId xmlns:a16="http://schemas.microsoft.com/office/drawing/2014/main" id="{51F7ACC5-A0EC-4769-B69E-1498357E1BC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4BF787B2-5127-4E9D-9088-301F7D92D851}"/>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1B2F7011-5F00-4F81-BDDA-3966F43C3765}"/>
              </a:ext>
            </a:extLst>
          </p:cNvPr>
          <p:cNvSpPr>
            <a:spLocks noGrp="1"/>
          </p:cNvSpPr>
          <p:nvPr>
            <p:ph sz="half" idx="1"/>
          </p:nvPr>
        </p:nvSpPr>
        <p:spPr>
          <a:xfrm>
            <a:off x="1344027" y="2095443"/>
            <a:ext cx="4599930" cy="419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4" name="Content Placeholder 3">
            <a:extLst>
              <a:ext uri="{FF2B5EF4-FFF2-40B4-BE49-F238E27FC236}">
                <a16:creationId xmlns:a16="http://schemas.microsoft.com/office/drawing/2014/main" id="{6FEB377F-DDFF-479A-808F-FD1045EC8746}"/>
              </a:ext>
            </a:extLst>
          </p:cNvPr>
          <p:cNvSpPr>
            <a:spLocks noGrp="1"/>
          </p:cNvSpPr>
          <p:nvPr>
            <p:ph sz="half" idx="2"/>
          </p:nvPr>
        </p:nvSpPr>
        <p:spPr>
          <a:xfrm>
            <a:off x="6248044" y="2095443"/>
            <a:ext cx="4610012" cy="419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6" name="Footer Placeholder 5">
            <a:extLst>
              <a:ext uri="{FF2B5EF4-FFF2-40B4-BE49-F238E27FC236}">
                <a16:creationId xmlns:a16="http://schemas.microsoft.com/office/drawing/2014/main" id="{D89A3E74-1ABD-4085-A54A-87EE1A24C58A}"/>
              </a:ext>
            </a:extLst>
          </p:cNvPr>
          <p:cNvSpPr>
            <a:spLocks noGrp="1"/>
          </p:cNvSpPr>
          <p:nvPr>
            <p:ph type="ftr" sz="quarter" idx="11"/>
          </p:nvPr>
        </p:nvSpPr>
        <p:spPr/>
        <p:txBody>
          <a:bodyPr/>
          <a:lstStyle/>
          <a:p>
            <a:r>
              <a:rPr lang="en-GB"/>
              <a:t>GKN Aerospace Overview - January 2022</a:t>
            </a:r>
            <a:endParaRPr lang="ar-AE"/>
          </a:p>
        </p:txBody>
      </p:sp>
      <p:sp>
        <p:nvSpPr>
          <p:cNvPr id="7" name="Slide Number Placeholder 6">
            <a:extLst>
              <a:ext uri="{FF2B5EF4-FFF2-40B4-BE49-F238E27FC236}">
                <a16:creationId xmlns:a16="http://schemas.microsoft.com/office/drawing/2014/main" id="{B62551AE-B5C3-4C31-88D0-5B60A462F347}"/>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2681992944"/>
      </p:ext>
    </p:extLst>
  </p:cSld>
  <p:clrMapOvr>
    <a:masterClrMapping/>
  </p:clrMapOvr>
  <p:extLst>
    <p:ext uri="{DCECCB84-F9BA-43D5-87BE-67443E8EF086}">
      <p15:sldGuideLst xmlns:p15="http://schemas.microsoft.com/office/powerpoint/2012/main">
        <p15:guide id="1" pos="3744">
          <p15:clr>
            <a:srgbClr val="FBAE40"/>
          </p15:clr>
        </p15:guide>
        <p15:guide id="2" pos="3936">
          <p15:clr>
            <a:srgbClr val="FBAE40"/>
          </p15:clr>
        </p15:guide>
        <p15:guide id="3"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A34EE8-6AD7-4B51-AAC1-311B841A1C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8" y="1"/>
            <a:ext cx="12189424" cy="6858000"/>
          </a:xfrm>
          <a:prstGeom prst="rect">
            <a:avLst/>
          </a:prstGeom>
        </p:spPr>
      </p:pic>
      <p:sp>
        <p:nvSpPr>
          <p:cNvPr id="7" name="Rectangle 6">
            <a:extLst>
              <a:ext uri="{FF2B5EF4-FFF2-40B4-BE49-F238E27FC236}">
                <a16:creationId xmlns:a16="http://schemas.microsoft.com/office/drawing/2014/main" id="{9BC2614B-FC8B-48E0-84FF-87427ACC163C}"/>
              </a:ext>
            </a:extLst>
          </p:cNvPr>
          <p:cNvSpPr/>
          <p:nvPr userDrawn="1"/>
        </p:nvSpPr>
        <p:spPr bwMode="gray">
          <a:xfrm>
            <a:off x="0" y="377179"/>
            <a:ext cx="12191484" cy="906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AE" sz="1905"/>
          </a:p>
        </p:txBody>
      </p:sp>
      <p:grpSp>
        <p:nvGrpSpPr>
          <p:cNvPr id="8" name="Group 7">
            <a:extLst>
              <a:ext uri="{FF2B5EF4-FFF2-40B4-BE49-F238E27FC236}">
                <a16:creationId xmlns:a16="http://schemas.microsoft.com/office/drawing/2014/main" id="{C60FED56-35F9-48BC-AB50-A7C08730A7BD}"/>
              </a:ext>
            </a:extLst>
          </p:cNvPr>
          <p:cNvGrpSpPr>
            <a:grpSpLocks noChangeAspect="1"/>
          </p:cNvGrpSpPr>
          <p:nvPr userDrawn="1"/>
        </p:nvGrpSpPr>
        <p:grpSpPr>
          <a:xfrm>
            <a:off x="0" y="0"/>
            <a:ext cx="1346400" cy="1283475"/>
            <a:chOff x="2597150" y="107950"/>
            <a:chExt cx="6759575" cy="6443663"/>
          </a:xfrm>
        </p:grpSpPr>
        <p:sp>
          <p:nvSpPr>
            <p:cNvPr id="9" name="Freeform 5">
              <a:extLst>
                <a:ext uri="{FF2B5EF4-FFF2-40B4-BE49-F238E27FC236}">
                  <a16:creationId xmlns:a16="http://schemas.microsoft.com/office/drawing/2014/main" id="{A4B1DC2F-AD58-4771-A08A-6F98B0E1CEC8}"/>
                </a:ext>
              </a:extLst>
            </p:cNvPr>
            <p:cNvSpPr>
              <a:spLocks/>
            </p:cNvSpPr>
            <p:nvPr userDrawn="1"/>
          </p:nvSpPr>
          <p:spPr bwMode="auto">
            <a:xfrm>
              <a:off x="2597150" y="107950"/>
              <a:ext cx="6759575" cy="6443663"/>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1A2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0" name="Freeform 6">
              <a:extLst>
                <a:ext uri="{FF2B5EF4-FFF2-40B4-BE49-F238E27FC236}">
                  <a16:creationId xmlns:a16="http://schemas.microsoft.com/office/drawing/2014/main" id="{C2BAD62E-0A5C-4748-A376-902B8142E168}"/>
                </a:ext>
              </a:extLst>
            </p:cNvPr>
            <p:cNvSpPr>
              <a:spLocks/>
            </p:cNvSpPr>
            <p:nvPr userDrawn="1"/>
          </p:nvSpPr>
          <p:spPr bwMode="auto">
            <a:xfrm>
              <a:off x="3556000" y="1519238"/>
              <a:ext cx="3268663" cy="909638"/>
            </a:xfrm>
            <a:custGeom>
              <a:avLst/>
              <a:gdLst>
                <a:gd name="T0" fmla="*/ 1029 w 2059"/>
                <a:gd name="T1" fmla="*/ 573 h 573"/>
                <a:gd name="T2" fmla="*/ 1029 w 2059"/>
                <a:gd name="T3" fmla="*/ 431 h 573"/>
                <a:gd name="T4" fmla="*/ 1250 w 2059"/>
                <a:gd name="T5" fmla="*/ 573 h 573"/>
                <a:gd name="T6" fmla="*/ 1768 w 2059"/>
                <a:gd name="T7" fmla="*/ 573 h 573"/>
                <a:gd name="T8" fmla="*/ 1326 w 2059"/>
                <a:gd name="T9" fmla="*/ 289 h 573"/>
                <a:gd name="T10" fmla="*/ 1379 w 2059"/>
                <a:gd name="T11" fmla="*/ 252 h 573"/>
                <a:gd name="T12" fmla="*/ 1870 w 2059"/>
                <a:gd name="T13" fmla="*/ 573 h 573"/>
                <a:gd name="T14" fmla="*/ 2059 w 2059"/>
                <a:gd name="T15" fmla="*/ 573 h 573"/>
                <a:gd name="T16" fmla="*/ 2059 w 2059"/>
                <a:gd name="T17" fmla="*/ 0 h 573"/>
                <a:gd name="T18" fmla="*/ 1768 w 2059"/>
                <a:gd name="T19" fmla="*/ 0 h 573"/>
                <a:gd name="T20" fmla="*/ 1768 w 2059"/>
                <a:gd name="T21" fmla="*/ 142 h 573"/>
                <a:gd name="T22" fmla="*/ 1547 w 2059"/>
                <a:gd name="T23" fmla="*/ 0 h 573"/>
                <a:gd name="T24" fmla="*/ 1250 w 2059"/>
                <a:gd name="T25" fmla="*/ 0 h 573"/>
                <a:gd name="T26" fmla="*/ 1029 w 2059"/>
                <a:gd name="T27" fmla="*/ 142 h 573"/>
                <a:gd name="T28" fmla="*/ 1029 w 2059"/>
                <a:gd name="T29" fmla="*/ 0 h 573"/>
                <a:gd name="T30" fmla="*/ 733 w 2059"/>
                <a:gd name="T31" fmla="*/ 194 h 573"/>
                <a:gd name="T32" fmla="*/ 733 w 2059"/>
                <a:gd name="T33" fmla="*/ 378 h 573"/>
                <a:gd name="T34" fmla="*/ 539 w 2059"/>
                <a:gd name="T35" fmla="*/ 252 h 573"/>
                <a:gd name="T36" fmla="*/ 932 w 2059"/>
                <a:gd name="T37" fmla="*/ 0 h 573"/>
                <a:gd name="T38" fmla="*/ 442 w 2059"/>
                <a:gd name="T39" fmla="*/ 0 h 573"/>
                <a:gd name="T40" fmla="*/ 0 w 2059"/>
                <a:gd name="T41" fmla="*/ 289 h 573"/>
                <a:gd name="T42" fmla="*/ 442 w 2059"/>
                <a:gd name="T43" fmla="*/ 573 h 573"/>
                <a:gd name="T44" fmla="*/ 1029 w 2059"/>
                <a:gd name="T4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9" h="573">
                  <a:moveTo>
                    <a:pt x="1029" y="573"/>
                  </a:moveTo>
                  <a:lnTo>
                    <a:pt x="1029" y="431"/>
                  </a:lnTo>
                  <a:lnTo>
                    <a:pt x="1250" y="573"/>
                  </a:lnTo>
                  <a:lnTo>
                    <a:pt x="1768" y="573"/>
                  </a:lnTo>
                  <a:lnTo>
                    <a:pt x="1326" y="289"/>
                  </a:lnTo>
                  <a:lnTo>
                    <a:pt x="1379" y="252"/>
                  </a:lnTo>
                  <a:lnTo>
                    <a:pt x="1870" y="573"/>
                  </a:lnTo>
                  <a:lnTo>
                    <a:pt x="2059" y="573"/>
                  </a:lnTo>
                  <a:lnTo>
                    <a:pt x="2059" y="0"/>
                  </a:lnTo>
                  <a:lnTo>
                    <a:pt x="1768" y="0"/>
                  </a:lnTo>
                  <a:lnTo>
                    <a:pt x="1768" y="142"/>
                  </a:lnTo>
                  <a:lnTo>
                    <a:pt x="1547" y="0"/>
                  </a:lnTo>
                  <a:lnTo>
                    <a:pt x="1250" y="0"/>
                  </a:lnTo>
                  <a:lnTo>
                    <a:pt x="1029" y="142"/>
                  </a:lnTo>
                  <a:lnTo>
                    <a:pt x="1029" y="0"/>
                  </a:lnTo>
                  <a:lnTo>
                    <a:pt x="733" y="194"/>
                  </a:lnTo>
                  <a:lnTo>
                    <a:pt x="733" y="378"/>
                  </a:lnTo>
                  <a:lnTo>
                    <a:pt x="539" y="252"/>
                  </a:lnTo>
                  <a:lnTo>
                    <a:pt x="932" y="0"/>
                  </a:lnTo>
                  <a:lnTo>
                    <a:pt x="442" y="0"/>
                  </a:lnTo>
                  <a:lnTo>
                    <a:pt x="0" y="289"/>
                  </a:lnTo>
                  <a:lnTo>
                    <a:pt x="442" y="573"/>
                  </a:lnTo>
                  <a:lnTo>
                    <a:pt x="1029" y="5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sp>
          <p:nvSpPr>
            <p:cNvPr id="11" name="Freeform 7">
              <a:extLst>
                <a:ext uri="{FF2B5EF4-FFF2-40B4-BE49-F238E27FC236}">
                  <a16:creationId xmlns:a16="http://schemas.microsoft.com/office/drawing/2014/main" id="{E6238A55-347C-4107-B08A-399E2B02FF34}"/>
                </a:ext>
              </a:extLst>
            </p:cNvPr>
            <p:cNvSpPr>
              <a:spLocks/>
            </p:cNvSpPr>
            <p:nvPr userDrawn="1"/>
          </p:nvSpPr>
          <p:spPr bwMode="auto">
            <a:xfrm>
              <a:off x="6978650" y="1519238"/>
              <a:ext cx="1095375" cy="909638"/>
            </a:xfrm>
            <a:custGeom>
              <a:avLst/>
              <a:gdLst>
                <a:gd name="T0" fmla="*/ 690 w 690"/>
                <a:gd name="T1" fmla="*/ 289 h 573"/>
                <a:gd name="T2" fmla="*/ 248 w 690"/>
                <a:gd name="T3" fmla="*/ 573 h 573"/>
                <a:gd name="T4" fmla="*/ 16 w 690"/>
                <a:gd name="T5" fmla="*/ 573 h 573"/>
                <a:gd name="T6" fmla="*/ 0 w 690"/>
                <a:gd name="T7" fmla="*/ 573 h 573"/>
                <a:gd name="T8" fmla="*/ 442 w 690"/>
                <a:gd name="T9" fmla="*/ 289 h 573"/>
                <a:gd name="T10" fmla="*/ 0 w 690"/>
                <a:gd name="T11" fmla="*/ 0 h 573"/>
                <a:gd name="T12" fmla="*/ 0 w 690"/>
                <a:gd name="T13" fmla="*/ 0 h 573"/>
                <a:gd name="T14" fmla="*/ 248 w 690"/>
                <a:gd name="T15" fmla="*/ 0 h 573"/>
                <a:gd name="T16" fmla="*/ 690 w 690"/>
                <a:gd name="T17" fmla="*/ 28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573">
                  <a:moveTo>
                    <a:pt x="690" y="289"/>
                  </a:moveTo>
                  <a:lnTo>
                    <a:pt x="248" y="573"/>
                  </a:lnTo>
                  <a:lnTo>
                    <a:pt x="16" y="573"/>
                  </a:lnTo>
                  <a:lnTo>
                    <a:pt x="0" y="573"/>
                  </a:lnTo>
                  <a:lnTo>
                    <a:pt x="442" y="289"/>
                  </a:lnTo>
                  <a:lnTo>
                    <a:pt x="0" y="0"/>
                  </a:lnTo>
                  <a:lnTo>
                    <a:pt x="0" y="0"/>
                  </a:lnTo>
                  <a:lnTo>
                    <a:pt x="248" y="0"/>
                  </a:lnTo>
                  <a:lnTo>
                    <a:pt x="690" y="289"/>
                  </a:lnTo>
                  <a:close/>
                </a:path>
              </a:pathLst>
            </a:custGeom>
            <a:solidFill>
              <a:srgbClr val="FC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AE"/>
            </a:p>
          </p:txBody>
        </p:sp>
      </p:grpSp>
      <p:sp>
        <p:nvSpPr>
          <p:cNvPr id="2" name="Title 1">
            <a:extLst>
              <a:ext uri="{FF2B5EF4-FFF2-40B4-BE49-F238E27FC236}">
                <a16:creationId xmlns:a16="http://schemas.microsoft.com/office/drawing/2014/main" id="{D7FB9E54-C895-4CB8-8315-D2A87F4C0D68}"/>
              </a:ext>
            </a:extLst>
          </p:cNvPr>
          <p:cNvSpPr>
            <a:spLocks noGrp="1"/>
          </p:cNvSpPr>
          <p:nvPr>
            <p:ph type="title"/>
          </p:nvPr>
        </p:nvSpPr>
        <p:spPr/>
        <p:txBody>
          <a:bodyPr/>
          <a:lstStyle/>
          <a:p>
            <a:r>
              <a:rPr lang="en-US" dirty="0"/>
              <a:t>Click to edit Master title style</a:t>
            </a:r>
            <a:endParaRPr lang="ar-AE" dirty="0"/>
          </a:p>
        </p:txBody>
      </p:sp>
      <p:sp>
        <p:nvSpPr>
          <p:cNvPr id="3" name="Content Placeholder 2">
            <a:extLst>
              <a:ext uri="{FF2B5EF4-FFF2-40B4-BE49-F238E27FC236}">
                <a16:creationId xmlns:a16="http://schemas.microsoft.com/office/drawing/2014/main" id="{42299994-1853-4138-AD13-F18AD622E854}"/>
              </a:ext>
            </a:extLst>
          </p:cNvPr>
          <p:cNvSpPr>
            <a:spLocks noGrp="1"/>
          </p:cNvSpPr>
          <p:nvPr>
            <p:ph idx="1"/>
          </p:nvPr>
        </p:nvSpPr>
        <p:spPr>
          <a:xfrm>
            <a:off x="371475" y="1881188"/>
            <a:ext cx="11341100" cy="454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0B206C88-BDB2-4D7D-9519-CEED7652C8E4}"/>
              </a:ext>
            </a:extLst>
          </p:cNvPr>
          <p:cNvSpPr>
            <a:spLocks noGrp="1"/>
          </p:cNvSpPr>
          <p:nvPr>
            <p:ph type="ftr" sz="quarter" idx="11"/>
          </p:nvPr>
        </p:nvSpPr>
        <p:spPr/>
        <p:txBody>
          <a:bodyPr/>
          <a:lstStyle/>
          <a:p>
            <a:r>
              <a:rPr lang="en-GB"/>
              <a:t>GKN Aerospace Overview - January 2022</a:t>
            </a:r>
            <a:endParaRPr lang="ar-AE"/>
          </a:p>
        </p:txBody>
      </p:sp>
      <p:sp>
        <p:nvSpPr>
          <p:cNvPr id="6" name="Slide Number Placeholder 5">
            <a:extLst>
              <a:ext uri="{FF2B5EF4-FFF2-40B4-BE49-F238E27FC236}">
                <a16:creationId xmlns:a16="http://schemas.microsoft.com/office/drawing/2014/main" id="{0D652B23-06E3-4FA9-B5BD-07C307D4BE12}"/>
              </a:ext>
            </a:extLst>
          </p:cNvPr>
          <p:cNvSpPr>
            <a:spLocks noGrp="1"/>
          </p:cNvSpPr>
          <p:nvPr>
            <p:ph type="sldNum" sz="quarter" idx="12"/>
          </p:nvPr>
        </p:nvSpPr>
        <p:spPr/>
        <p:txBody>
          <a:bodyPr/>
          <a:lstStyle/>
          <a:p>
            <a:fld id="{0256AFAE-2175-4E8D-BD75-EAA2C41CC036}" type="slidenum">
              <a:rPr lang="ar-AE" smtClean="0"/>
              <a:t>‹#›</a:t>
            </a:fld>
            <a:endParaRPr lang="ar-AE"/>
          </a:p>
        </p:txBody>
      </p:sp>
    </p:spTree>
    <p:extLst>
      <p:ext uri="{BB962C8B-B14F-4D97-AF65-F5344CB8AC3E}">
        <p14:creationId xmlns:p14="http://schemas.microsoft.com/office/powerpoint/2010/main" val="1169726009"/>
      </p:ext>
    </p:extLst>
  </p:cSld>
  <p:clrMapOvr>
    <a:masterClrMapping/>
  </p:clrMapOvr>
  <p:extLst>
    <p:ext uri="{DCECCB84-F9BA-43D5-87BE-67443E8EF086}">
      <p15:sldGuideLst xmlns:p15="http://schemas.microsoft.com/office/powerpoint/2012/main">
        <p15:guide id="1" pos="234">
          <p15:clr>
            <a:srgbClr val="FBAE40"/>
          </p15:clr>
        </p15:guide>
        <p15:guide id="2" pos="7378">
          <p15:clr>
            <a:srgbClr val="FBAE40"/>
          </p15:clr>
        </p15:guide>
        <p15:guide id="3" orient="horz" pos="1185">
          <p15:clr>
            <a:srgbClr val="FBAE40"/>
          </p15:clr>
        </p15:guide>
        <p15:guide id="4" orient="horz" pos="404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63BB6-5EDB-49AB-9372-85337044963C}"/>
              </a:ext>
            </a:extLst>
          </p:cNvPr>
          <p:cNvSpPr>
            <a:spLocks noGrp="1"/>
          </p:cNvSpPr>
          <p:nvPr>
            <p:ph type="title"/>
          </p:nvPr>
        </p:nvSpPr>
        <p:spPr>
          <a:xfrm>
            <a:off x="1344027" y="377180"/>
            <a:ext cx="10847456" cy="907200"/>
          </a:xfrm>
          <a:prstGeom prst="rect">
            <a:avLst/>
          </a:prstGeom>
          <a:solidFill>
            <a:schemeClr val="bg1">
              <a:lumMod val="95000"/>
            </a:schemeClr>
          </a:solidFill>
        </p:spPr>
        <p:txBody>
          <a:bodyPr vert="horz" lIns="0" tIns="0" rIns="0" bIns="36000" rtlCol="0" anchor="b" anchorCtr="0">
            <a:noAutofit/>
          </a:bodyPr>
          <a:lstStyle/>
          <a:p>
            <a:r>
              <a:rPr lang="en-US" dirty="0"/>
              <a:t>Click to edit Master title style</a:t>
            </a:r>
            <a:endParaRPr lang="ar-AE" dirty="0"/>
          </a:p>
        </p:txBody>
      </p:sp>
      <p:sp>
        <p:nvSpPr>
          <p:cNvPr id="3" name="Text Placeholder 2">
            <a:extLst>
              <a:ext uri="{FF2B5EF4-FFF2-40B4-BE49-F238E27FC236}">
                <a16:creationId xmlns:a16="http://schemas.microsoft.com/office/drawing/2014/main" id="{C687F2F2-1484-4159-8182-6C7872D749E4}"/>
              </a:ext>
            </a:extLst>
          </p:cNvPr>
          <p:cNvSpPr>
            <a:spLocks noGrp="1"/>
          </p:cNvSpPr>
          <p:nvPr>
            <p:ph type="body" idx="1"/>
          </p:nvPr>
        </p:nvSpPr>
        <p:spPr>
          <a:xfrm>
            <a:off x="1344613" y="2095034"/>
            <a:ext cx="9513441" cy="419174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AE" dirty="0"/>
          </a:p>
        </p:txBody>
      </p:sp>
      <p:sp>
        <p:nvSpPr>
          <p:cNvPr id="5" name="Footer Placeholder 4">
            <a:extLst>
              <a:ext uri="{FF2B5EF4-FFF2-40B4-BE49-F238E27FC236}">
                <a16:creationId xmlns:a16="http://schemas.microsoft.com/office/drawing/2014/main" id="{832AE4D9-8F4F-4CB6-87E6-96F4552C9537}"/>
              </a:ext>
            </a:extLst>
          </p:cNvPr>
          <p:cNvSpPr>
            <a:spLocks noGrp="1"/>
          </p:cNvSpPr>
          <p:nvPr>
            <p:ph type="ftr" sz="quarter" idx="3"/>
          </p:nvPr>
        </p:nvSpPr>
        <p:spPr>
          <a:xfrm>
            <a:off x="1344027" y="182452"/>
            <a:ext cx="2574000" cy="152396"/>
          </a:xfrm>
          <a:prstGeom prst="rect">
            <a:avLst/>
          </a:prstGeom>
        </p:spPr>
        <p:txBody>
          <a:bodyPr vert="horz" lIns="0" tIns="0" rIns="0" bIns="0" rtlCol="0" anchor="t" anchorCtr="0">
            <a:noAutofit/>
          </a:bodyPr>
          <a:lstStyle>
            <a:lvl1pPr algn="l">
              <a:defRPr sz="847" b="1">
                <a:solidFill>
                  <a:schemeClr val="tx1">
                    <a:tint val="75000"/>
                  </a:schemeClr>
                </a:solidFill>
              </a:defRPr>
            </a:lvl1pPr>
          </a:lstStyle>
          <a:p>
            <a:r>
              <a:rPr lang="en-GB"/>
              <a:t>GKN Aerospace Overview - January 2022</a:t>
            </a:r>
            <a:endParaRPr lang="ar-AE" dirty="0"/>
          </a:p>
        </p:txBody>
      </p:sp>
      <p:sp>
        <p:nvSpPr>
          <p:cNvPr id="6" name="Slide Number Placeholder 5">
            <a:extLst>
              <a:ext uri="{FF2B5EF4-FFF2-40B4-BE49-F238E27FC236}">
                <a16:creationId xmlns:a16="http://schemas.microsoft.com/office/drawing/2014/main" id="{DAD2F355-9F4D-4120-976D-B66135D96226}"/>
              </a:ext>
            </a:extLst>
          </p:cNvPr>
          <p:cNvSpPr>
            <a:spLocks noGrp="1"/>
          </p:cNvSpPr>
          <p:nvPr>
            <p:ph type="sldNum" sz="quarter" idx="4"/>
          </p:nvPr>
        </p:nvSpPr>
        <p:spPr>
          <a:xfrm>
            <a:off x="11353801" y="182452"/>
            <a:ext cx="346997" cy="152396"/>
          </a:xfrm>
          <a:prstGeom prst="rect">
            <a:avLst/>
          </a:prstGeom>
        </p:spPr>
        <p:txBody>
          <a:bodyPr vert="horz" lIns="0" tIns="0" rIns="0" bIns="0" rtlCol="0" anchor="t" anchorCtr="0">
            <a:noAutofit/>
          </a:bodyPr>
          <a:lstStyle>
            <a:lvl1pPr algn="r" rtl="0">
              <a:defRPr sz="847" b="1">
                <a:solidFill>
                  <a:schemeClr val="tx1">
                    <a:tint val="75000"/>
                  </a:schemeClr>
                </a:solidFill>
              </a:defRPr>
            </a:lvl1pPr>
          </a:lstStyle>
          <a:p>
            <a:fld id="{0256AFAE-2175-4E8D-BD75-EAA2C41CC036}" type="slidenum">
              <a:rPr lang="ar-AE" smtClean="0"/>
              <a:pPr/>
              <a:t>‹#›</a:t>
            </a:fld>
            <a:endParaRPr lang="ar-AE" dirty="0"/>
          </a:p>
        </p:txBody>
      </p:sp>
    </p:spTree>
    <p:extLst>
      <p:ext uri="{BB962C8B-B14F-4D97-AF65-F5344CB8AC3E}">
        <p14:creationId xmlns:p14="http://schemas.microsoft.com/office/powerpoint/2010/main" val="3749710510"/>
      </p:ext>
    </p:extLst>
  </p:cSld>
  <p:clrMap bg1="lt1" tx1="dk1" bg2="lt2" tx2="dk2" accent1="accent1" accent2="accent2" accent3="accent3" accent4="accent4" accent5="accent5" accent6="accent6" hlink="hlink" folHlink="folHlink"/>
  <p:sldLayoutIdLst>
    <p:sldLayoutId id="2147483670" r:id="rId1"/>
    <p:sldLayoutId id="2147483657" r:id="rId2"/>
    <p:sldLayoutId id="2147483651" r:id="rId3"/>
    <p:sldLayoutId id="2147483669" r:id="rId4"/>
    <p:sldLayoutId id="2147483650" r:id="rId5"/>
    <p:sldLayoutId id="2147483659" r:id="rId6"/>
    <p:sldLayoutId id="2147483652" r:id="rId7"/>
    <p:sldLayoutId id="2147483660" r:id="rId8"/>
    <p:sldLayoutId id="2147483665" r:id="rId9"/>
    <p:sldLayoutId id="2147483661" r:id="rId10"/>
    <p:sldLayoutId id="2147483666" r:id="rId11"/>
    <p:sldLayoutId id="2147483662" r:id="rId12"/>
    <p:sldLayoutId id="2147483667" r:id="rId13"/>
    <p:sldLayoutId id="2147483663" r:id="rId14"/>
    <p:sldLayoutId id="2147483668" r:id="rId15"/>
    <p:sldLayoutId id="2147483664" r:id="rId16"/>
    <p:sldLayoutId id="2147483656" r:id="rId17"/>
    <p:sldLayoutId id="2147483658" r:id="rId18"/>
    <p:sldLayoutId id="2147483654" r:id="rId19"/>
    <p:sldLayoutId id="2147483655" r:id="rId20"/>
    <p:sldLayoutId id="2147483671" r:id="rId21"/>
    <p:sldLayoutId id="2147483672" r:id="rId22"/>
    <p:sldLayoutId id="2147483674" r:id="rId23"/>
    <p:sldLayoutId id="2147483677" r:id="rId24"/>
    <p:sldLayoutId id="2147483678" r:id="rId25"/>
  </p:sldLayoutIdLst>
  <p:hf hdr="0" dt="0"/>
  <p:txStyles>
    <p:titleStyle>
      <a:lvl1pPr marL="0" indent="0" algn="l" defTabSz="967710" rtl="0" eaLnBrk="1" latinLnBrk="0" hangingPunct="1">
        <a:lnSpc>
          <a:spcPct val="100000"/>
        </a:lnSpc>
        <a:spcBef>
          <a:spcPct val="0"/>
        </a:spcBef>
        <a:buNone/>
        <a:defRPr sz="2600" kern="1200" spc="106" baseline="0">
          <a:solidFill>
            <a:schemeClr val="tx1"/>
          </a:solidFill>
          <a:latin typeface="+mj-lt"/>
          <a:ea typeface="+mj-ea"/>
          <a:cs typeface="+mj-cs"/>
        </a:defRPr>
      </a:lvl1pPr>
    </p:titleStyle>
    <p:bodyStyle>
      <a:lvl1pPr marL="0" indent="0" algn="l" defTabSz="967710" rtl="0" eaLnBrk="1" latinLnBrk="0" hangingPunct="1">
        <a:lnSpc>
          <a:spcPct val="102000"/>
        </a:lnSpc>
        <a:spcBef>
          <a:spcPts val="1058"/>
        </a:spcBef>
        <a:buFont typeface="Arial" panose="020B0604020202020204" pitchFamily="34" charset="0"/>
        <a:buNone/>
        <a:defRPr sz="1800" kern="1200">
          <a:solidFill>
            <a:schemeClr val="tx1"/>
          </a:solidFill>
          <a:latin typeface="+mn-lt"/>
          <a:ea typeface="+mn-ea"/>
          <a:cs typeface="+mn-cs"/>
        </a:defRPr>
      </a:lvl1pPr>
      <a:lvl2pPr marL="0" indent="0" algn="l" defTabSz="967710" rtl="0" eaLnBrk="1" latinLnBrk="0" hangingPunct="1">
        <a:lnSpc>
          <a:spcPct val="102000"/>
        </a:lnSpc>
        <a:spcBef>
          <a:spcPts val="529"/>
        </a:spcBef>
        <a:spcAft>
          <a:spcPts val="529"/>
        </a:spcAft>
        <a:buFont typeface="Arial" panose="020B0604020202020204" pitchFamily="34" charset="0"/>
        <a:buNone/>
        <a:defRPr sz="1800" b="1" kern="1200">
          <a:solidFill>
            <a:schemeClr val="accent1"/>
          </a:solidFill>
          <a:latin typeface="+mn-lt"/>
          <a:ea typeface="+mn-ea"/>
          <a:cs typeface="+mn-cs"/>
        </a:defRPr>
      </a:lvl2pPr>
      <a:lvl3pPr marL="283929" indent="-283929" algn="l" defTabSz="967710" rtl="0" eaLnBrk="1" latinLnBrk="0" hangingPunct="1">
        <a:lnSpc>
          <a:spcPct val="102000"/>
        </a:lnSpc>
        <a:spcBef>
          <a:spcPts val="529"/>
        </a:spcBef>
        <a:spcAft>
          <a:spcPts val="529"/>
        </a:spcAft>
        <a:buClr>
          <a:schemeClr val="accent3"/>
        </a:buClr>
        <a:buSzPct val="110000"/>
        <a:buFont typeface="Univia Pro" panose="00000800000000000000" pitchFamily="50" charset="0"/>
        <a:buChar char="&gt;"/>
        <a:defRPr sz="1800" kern="1200">
          <a:solidFill>
            <a:schemeClr val="tx1"/>
          </a:solidFill>
          <a:latin typeface="+mn-lt"/>
          <a:ea typeface="+mn-ea"/>
          <a:cs typeface="+mn-cs"/>
        </a:defRPr>
      </a:lvl3pPr>
      <a:lvl4pPr marL="567857" indent="-283929" algn="l" defTabSz="967710" rtl="0" eaLnBrk="1" latinLnBrk="0" hangingPunct="1">
        <a:lnSpc>
          <a:spcPct val="102000"/>
        </a:lnSpc>
        <a:spcBef>
          <a:spcPts val="0"/>
        </a:spcBef>
        <a:spcAft>
          <a:spcPts val="529"/>
        </a:spcAft>
        <a:buFont typeface="Univia Pro Book" panose="00000500000000000000" pitchFamily="50" charset="0"/>
        <a:buChar char="–"/>
        <a:defRPr sz="1600" kern="1200">
          <a:solidFill>
            <a:schemeClr val="tx1"/>
          </a:solidFill>
          <a:latin typeface="+mn-lt"/>
          <a:ea typeface="+mn-ea"/>
          <a:cs typeface="+mn-cs"/>
        </a:defRPr>
      </a:lvl4pPr>
      <a:lvl5pPr marL="850106" indent="-282249" algn="l" defTabSz="967710" rtl="0" eaLnBrk="1" latinLnBrk="0" hangingPunct="1">
        <a:lnSpc>
          <a:spcPct val="102000"/>
        </a:lnSpc>
        <a:spcBef>
          <a:spcPts val="0"/>
        </a:spcBef>
        <a:spcAft>
          <a:spcPts val="529"/>
        </a:spcAft>
        <a:buFont typeface="Univia Pro Book" panose="00000500000000000000" pitchFamily="50" charset="0"/>
        <a:buChar char="–"/>
        <a:defRPr sz="1600" kern="1200">
          <a:solidFill>
            <a:schemeClr val="tx1"/>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847" userDrawn="1">
          <p15:clr>
            <a:srgbClr val="F26B43"/>
          </p15:clr>
        </p15:guide>
        <p15:guide id="3" pos="7152" userDrawn="1">
          <p15:clr>
            <a:srgbClr val="F26B43"/>
          </p15:clr>
        </p15:guide>
        <p15:guide id="4" orient="horz" pos="1320" userDrawn="1">
          <p15:clr>
            <a:srgbClr val="F26B43"/>
          </p15:clr>
        </p15:guide>
        <p15:guide id="5" orient="horz" pos="3960" userDrawn="1">
          <p15:clr>
            <a:srgbClr val="F26B43"/>
          </p15:clr>
        </p15:guide>
        <p15:guide id="6" pos="6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github.com/albert-espin/knapsack-packing#an-evolutionary-algorithm-for-solving-the-two-dimensional-packing-problem-combined-with-the-01-knapsack-problem" TargetMode="Externa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92" t="12216" r="-292" b="28761"/>
          <a:stretch/>
        </p:blipFill>
        <p:spPr>
          <a:xfrm>
            <a:off x="270833" y="3807412"/>
            <a:ext cx="6814688" cy="2679908"/>
          </a:xfrm>
        </p:spPr>
      </p:pic>
      <p:sp>
        <p:nvSpPr>
          <p:cNvPr id="28" name="object 12">
            <a:extLst>
              <a:ext uri="{FF2B5EF4-FFF2-40B4-BE49-F238E27FC236}">
                <a16:creationId xmlns:a16="http://schemas.microsoft.com/office/drawing/2014/main" id="{E71C9964-B045-4D4F-8912-39A6548170CA}"/>
              </a:ext>
            </a:extLst>
          </p:cNvPr>
          <p:cNvSpPr/>
          <p:nvPr/>
        </p:nvSpPr>
        <p:spPr>
          <a:xfrm>
            <a:off x="0" y="789000"/>
            <a:ext cx="6547484" cy="2129790"/>
          </a:xfrm>
          <a:custGeom>
            <a:avLst/>
            <a:gdLst/>
            <a:ahLst/>
            <a:cxnLst/>
            <a:rect l="l" t="t" r="r" b="b"/>
            <a:pathLst>
              <a:path w="6547484" h="2129790">
                <a:moveTo>
                  <a:pt x="4885622" y="2129332"/>
                </a:moveTo>
                <a:lnTo>
                  <a:pt x="0" y="2129332"/>
                </a:lnTo>
                <a:lnTo>
                  <a:pt x="0" y="16735"/>
                </a:lnTo>
                <a:lnTo>
                  <a:pt x="35550" y="8776"/>
                </a:lnTo>
                <a:lnTo>
                  <a:pt x="82223" y="2230"/>
                </a:lnTo>
                <a:lnTo>
                  <a:pt x="127679" y="0"/>
                </a:lnTo>
                <a:lnTo>
                  <a:pt x="6546996" y="0"/>
                </a:lnTo>
                <a:lnTo>
                  <a:pt x="5567042" y="1697329"/>
                </a:lnTo>
                <a:lnTo>
                  <a:pt x="5539311" y="1741498"/>
                </a:lnTo>
                <a:lnTo>
                  <a:pt x="5508001" y="1784391"/>
                </a:lnTo>
                <a:lnTo>
                  <a:pt x="5473453" y="1825791"/>
                </a:lnTo>
                <a:lnTo>
                  <a:pt x="5436011" y="1865482"/>
                </a:lnTo>
                <a:lnTo>
                  <a:pt x="5396018" y="1903245"/>
                </a:lnTo>
                <a:lnTo>
                  <a:pt x="5353815" y="1938863"/>
                </a:lnTo>
                <a:lnTo>
                  <a:pt x="5309745" y="1972121"/>
                </a:lnTo>
                <a:lnTo>
                  <a:pt x="5264151" y="2002799"/>
                </a:lnTo>
                <a:lnTo>
                  <a:pt x="5217374" y="2030682"/>
                </a:lnTo>
                <a:lnTo>
                  <a:pt x="5169759" y="2055551"/>
                </a:lnTo>
                <a:lnTo>
                  <a:pt x="5121647" y="2077191"/>
                </a:lnTo>
                <a:lnTo>
                  <a:pt x="5073381" y="2095382"/>
                </a:lnTo>
                <a:lnTo>
                  <a:pt x="5025302" y="2109910"/>
                </a:lnTo>
                <a:lnTo>
                  <a:pt x="4977755" y="2120555"/>
                </a:lnTo>
                <a:lnTo>
                  <a:pt x="4931080" y="2127102"/>
                </a:lnTo>
                <a:lnTo>
                  <a:pt x="4885622" y="2129332"/>
                </a:lnTo>
                <a:close/>
              </a:path>
            </a:pathLst>
          </a:custGeom>
          <a:solidFill>
            <a:srgbClr val="222D45"/>
          </a:solidFill>
        </p:spPr>
        <p:txBody>
          <a:bodyPr wrap="square" lIns="0" tIns="0" rIns="0" bIns="0" rtlCol="0"/>
          <a:lstStyle/>
          <a:p>
            <a:endParaRPr dirty="0"/>
          </a:p>
        </p:txBody>
      </p:sp>
      <p:pic>
        <p:nvPicPr>
          <p:cNvPr id="10" name="Picture Placeholder 9"/>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
        <p:nvSpPr>
          <p:cNvPr id="5" name="object 5"/>
          <p:cNvSpPr txBox="1">
            <a:spLocks noGrp="1"/>
          </p:cNvSpPr>
          <p:nvPr>
            <p:ph type="title"/>
          </p:nvPr>
        </p:nvSpPr>
        <p:spPr>
          <a:xfrm>
            <a:off x="732176" y="1150504"/>
            <a:ext cx="4456626" cy="782265"/>
          </a:xfrm>
        </p:spPr>
        <p:txBody>
          <a:bodyPr vert="horz" wrap="square" lIns="0" tIns="12700" rIns="0" bIns="0" rtlCol="0">
            <a:spAutoFit/>
          </a:bodyPr>
          <a:lstStyle/>
          <a:p>
            <a:r>
              <a:rPr lang="en-GB" b="1" dirty="0">
                <a:solidFill>
                  <a:srgbClr val="FFC000"/>
                </a:solidFill>
              </a:rPr>
              <a:t>GKN Fokker Elmo</a:t>
            </a:r>
            <a:br>
              <a:rPr lang="en-GB" b="1" dirty="0">
                <a:solidFill>
                  <a:srgbClr val="FFC000"/>
                </a:solidFill>
              </a:rPr>
            </a:br>
            <a:r>
              <a:rPr lang="en-GB" sz="2000" b="1" dirty="0">
                <a:solidFill>
                  <a:srgbClr val="FFC000"/>
                </a:solidFill>
              </a:rPr>
              <a:t>Informal Knowledge Model</a:t>
            </a:r>
          </a:p>
        </p:txBody>
      </p:sp>
      <p:sp>
        <p:nvSpPr>
          <p:cNvPr id="30" name="Subtitle 29">
            <a:extLst>
              <a:ext uri="{FF2B5EF4-FFF2-40B4-BE49-F238E27FC236}">
                <a16:creationId xmlns:a16="http://schemas.microsoft.com/office/drawing/2014/main" id="{A37FFEEF-222A-4987-BE0D-EE65448C67B3}"/>
              </a:ext>
            </a:extLst>
          </p:cNvPr>
          <p:cNvSpPr>
            <a:spLocks noGrp="1"/>
          </p:cNvSpPr>
          <p:nvPr>
            <p:ph type="subTitle" idx="4"/>
          </p:nvPr>
        </p:nvSpPr>
        <p:spPr>
          <a:xfrm>
            <a:off x="754947" y="2184382"/>
            <a:ext cx="3713855" cy="264496"/>
          </a:xfrm>
        </p:spPr>
        <p:txBody>
          <a:bodyPr/>
          <a:lstStyle/>
          <a:p>
            <a:r>
              <a:rPr lang="en-GB" dirty="0"/>
              <a:t>KBE Assignment 2022</a:t>
            </a:r>
          </a:p>
        </p:txBody>
      </p:sp>
      <p:sp>
        <p:nvSpPr>
          <p:cNvPr id="31" name="Text Placeholder 30">
            <a:extLst>
              <a:ext uri="{FF2B5EF4-FFF2-40B4-BE49-F238E27FC236}">
                <a16:creationId xmlns:a16="http://schemas.microsoft.com/office/drawing/2014/main" id="{2A3378CD-D3A4-459B-A48D-14D83A693355}"/>
              </a:ext>
            </a:extLst>
          </p:cNvPr>
          <p:cNvSpPr>
            <a:spLocks noGrp="1"/>
          </p:cNvSpPr>
          <p:nvPr>
            <p:ph type="body" sz="quarter" idx="11"/>
          </p:nvPr>
        </p:nvSpPr>
        <p:spPr/>
        <p:txBody>
          <a:bodyPr/>
          <a:lstStyle/>
          <a:p>
            <a:r>
              <a:rPr lang="en-GB" dirty="0"/>
              <a:t>Cor Zoon &amp; Stijn Wulffraat</a:t>
            </a:r>
          </a:p>
        </p:txBody>
      </p:sp>
      <p:pic>
        <p:nvPicPr>
          <p:cNvPr id="8" name="Picture Placeholder 7"/>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2487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6200000">
            <a:off x="3728597" y="940149"/>
            <a:ext cx="5956801" cy="6463934"/>
          </a:xfrm>
          <a:prstGeom prst="rect">
            <a:avLst/>
          </a:prstGeom>
          <a:blipFill dpi="0" rotWithShape="1">
            <a:blip r:embed="rId2">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2000"/>
              </a:lnSpc>
              <a:spcBef>
                <a:spcPts val="500"/>
              </a:spcBef>
              <a:spcAft>
                <a:spcPts val="500"/>
              </a:spcAft>
            </a:pPr>
            <a:endParaRPr lang="en-GB" dirty="0" err="1"/>
          </a:p>
        </p:txBody>
      </p:sp>
      <p:pic>
        <p:nvPicPr>
          <p:cNvPr id="74" name="Picture 73"/>
          <p:cNvPicPr>
            <a:picLocks noChangeAspect="1"/>
          </p:cNvPicPr>
          <p:nvPr/>
        </p:nvPicPr>
        <p:blipFill rotWithShape="1">
          <a:blip r:embed="rId3" cstate="hqprint">
            <a:extLst>
              <a:ext uri="{28A0092B-C50C-407E-A947-70E740481C1C}">
                <a14:useLocalDpi xmlns:a14="http://schemas.microsoft.com/office/drawing/2010/main" val="0"/>
              </a:ext>
            </a:extLst>
          </a:blip>
          <a:srcRect l="7267" t="6038" r="54550" b="7460"/>
          <a:stretch/>
        </p:blipFill>
        <p:spPr>
          <a:xfrm rot="5400000">
            <a:off x="7761315" y="1628049"/>
            <a:ext cx="180000" cy="360000"/>
          </a:xfrm>
          <a:prstGeom prst="rect">
            <a:avLst/>
          </a:prstGeom>
        </p:spPr>
      </p:pic>
      <p:sp>
        <p:nvSpPr>
          <p:cNvPr id="2" name="Title 1">
            <a:extLst>
              <a:ext uri="{FF2B5EF4-FFF2-40B4-BE49-F238E27FC236}">
                <a16:creationId xmlns:a16="http://schemas.microsoft.com/office/drawing/2014/main" id="{0928C6E2-3F4C-4EB4-B50E-12D5A161C6F9}"/>
              </a:ext>
            </a:extLst>
          </p:cNvPr>
          <p:cNvSpPr>
            <a:spLocks noGrp="1"/>
          </p:cNvSpPr>
          <p:nvPr>
            <p:ph type="title"/>
          </p:nvPr>
        </p:nvSpPr>
        <p:spPr/>
        <p:txBody>
          <a:bodyPr/>
          <a:lstStyle/>
          <a:p>
            <a:r>
              <a:rPr lang="en-GB" dirty="0"/>
              <a:t>GKN Fokker Elmo KBE Assignment 2022</a:t>
            </a:r>
            <a:br>
              <a:rPr lang="en-GB" dirty="0"/>
            </a:br>
            <a:r>
              <a:rPr lang="en-GB" dirty="0">
                <a:solidFill>
                  <a:srgbClr val="FFCC33"/>
                </a:solidFill>
              </a:rPr>
              <a:t>EWIS</a:t>
            </a:r>
            <a:endParaRPr lang="ar-AE" dirty="0"/>
          </a:p>
        </p:txBody>
      </p:sp>
      <p:sp>
        <p:nvSpPr>
          <p:cNvPr id="3" name="Content Placeholder 2">
            <a:extLst>
              <a:ext uri="{FF2B5EF4-FFF2-40B4-BE49-F238E27FC236}">
                <a16:creationId xmlns:a16="http://schemas.microsoft.com/office/drawing/2014/main" id="{F3F047DC-977F-426D-A825-BC68C3351BDA}"/>
              </a:ext>
            </a:extLst>
          </p:cNvPr>
          <p:cNvSpPr>
            <a:spLocks noGrp="1"/>
          </p:cNvSpPr>
          <p:nvPr>
            <p:ph idx="1"/>
          </p:nvPr>
        </p:nvSpPr>
        <p:spPr/>
        <p:txBody>
          <a:bodyPr/>
          <a:lstStyle/>
          <a:p>
            <a:pPr lvl="2">
              <a:buBlip>
                <a:blip r:embed="rId4"/>
              </a:buBlip>
            </a:pPr>
            <a:r>
              <a:rPr lang="nl-NL" dirty="0" err="1"/>
              <a:t>Electrical</a:t>
            </a:r>
            <a:r>
              <a:rPr lang="nl-NL" dirty="0"/>
              <a:t> </a:t>
            </a:r>
            <a:r>
              <a:rPr lang="nl-NL" dirty="0" err="1"/>
              <a:t>Wiring</a:t>
            </a:r>
            <a:r>
              <a:rPr lang="nl-NL" dirty="0"/>
              <a:t> </a:t>
            </a:r>
            <a:r>
              <a:rPr lang="nl-NL" dirty="0" err="1"/>
              <a:t>Interconnection</a:t>
            </a:r>
            <a:r>
              <a:rPr lang="nl-NL" dirty="0"/>
              <a:t> System (EWIS)</a:t>
            </a:r>
          </a:p>
          <a:p>
            <a:pPr lvl="3"/>
            <a:r>
              <a:rPr lang="nl-NL" dirty="0"/>
              <a:t>Transport </a:t>
            </a:r>
            <a:r>
              <a:rPr lang="nl-NL" dirty="0" err="1"/>
              <a:t>electrical</a:t>
            </a:r>
            <a:r>
              <a:rPr lang="nl-NL" dirty="0"/>
              <a:t> </a:t>
            </a:r>
            <a:r>
              <a:rPr lang="nl-NL" dirty="0" err="1"/>
              <a:t>signals</a:t>
            </a:r>
            <a:r>
              <a:rPr lang="nl-NL" dirty="0"/>
              <a:t> </a:t>
            </a:r>
            <a:r>
              <a:rPr lang="nl-NL" dirty="0" err="1"/>
              <a:t>through</a:t>
            </a:r>
            <a:r>
              <a:rPr lang="nl-NL" dirty="0"/>
              <a:t> </a:t>
            </a:r>
            <a:r>
              <a:rPr lang="nl-NL" dirty="0" err="1"/>
              <a:t>an</a:t>
            </a:r>
            <a:r>
              <a:rPr lang="nl-NL" dirty="0"/>
              <a:t> </a:t>
            </a:r>
            <a:r>
              <a:rPr lang="nl-NL" dirty="0" err="1"/>
              <a:t>aircraft</a:t>
            </a:r>
            <a:endParaRPr lang="nl-NL" dirty="0"/>
          </a:p>
          <a:p>
            <a:pPr lvl="3"/>
            <a:endParaRPr lang="nl-NL" dirty="0"/>
          </a:p>
          <a:p>
            <a:pPr lvl="2">
              <a:buBlip>
                <a:blip r:embed="rId4"/>
              </a:buBlip>
            </a:pPr>
            <a:r>
              <a:rPr lang="nl-NL" dirty="0"/>
              <a:t>EWIS design</a:t>
            </a:r>
          </a:p>
          <a:p>
            <a:pPr lvl="3"/>
            <a:r>
              <a:rPr lang="nl-NL" dirty="0"/>
              <a:t>Aircraft &amp; systems</a:t>
            </a:r>
          </a:p>
          <a:p>
            <a:pPr lvl="3"/>
            <a:r>
              <a:rPr lang="nl-NL" dirty="0" err="1"/>
              <a:t>Production</a:t>
            </a:r>
            <a:r>
              <a:rPr lang="nl-NL" dirty="0"/>
              <a:t> breaks</a:t>
            </a:r>
          </a:p>
          <a:p>
            <a:pPr lvl="3"/>
            <a:r>
              <a:rPr lang="nl-NL" dirty="0" err="1"/>
              <a:t>Wire</a:t>
            </a:r>
            <a:r>
              <a:rPr lang="nl-NL" dirty="0"/>
              <a:t> </a:t>
            </a:r>
            <a:r>
              <a:rPr lang="nl-NL" dirty="0" err="1"/>
              <a:t>harnesses</a:t>
            </a:r>
            <a:endParaRPr lang="en-GB" dirty="0"/>
          </a:p>
          <a:p>
            <a:pPr lvl="2"/>
            <a:endParaRPr lang="nl-NL" dirty="0"/>
          </a:p>
        </p:txBody>
      </p:sp>
      <p:sp>
        <p:nvSpPr>
          <p:cNvPr id="4" name="Footer Placeholder 3">
            <a:extLst>
              <a:ext uri="{FF2B5EF4-FFF2-40B4-BE49-F238E27FC236}">
                <a16:creationId xmlns:a16="http://schemas.microsoft.com/office/drawing/2014/main" id="{C14FF4DB-454F-4D76-9D5E-BE5076C4E971}"/>
              </a:ext>
            </a:extLst>
          </p:cNvPr>
          <p:cNvSpPr>
            <a:spLocks noGrp="1"/>
          </p:cNvSpPr>
          <p:nvPr>
            <p:ph type="ftr" sz="quarter" idx="4294967295"/>
          </p:nvPr>
        </p:nvSpPr>
        <p:spPr>
          <a:xfrm>
            <a:off x="1344027" y="182452"/>
            <a:ext cx="2574000" cy="152396"/>
          </a:xfrm>
        </p:spPr>
        <p:txBody>
          <a:bodyPr/>
          <a:lstStyle/>
          <a:p>
            <a:r>
              <a:rPr lang="en-US" dirty="0"/>
              <a:t> </a:t>
            </a:r>
            <a:endParaRPr lang="ar-AE" dirty="0"/>
          </a:p>
        </p:txBody>
      </p:sp>
      <p:sp>
        <p:nvSpPr>
          <p:cNvPr id="5" name="Slide Number Placeholder 4">
            <a:extLst>
              <a:ext uri="{FF2B5EF4-FFF2-40B4-BE49-F238E27FC236}">
                <a16:creationId xmlns:a16="http://schemas.microsoft.com/office/drawing/2014/main" id="{E93E4E37-D94A-4365-9825-FA22C51EE85C}"/>
              </a:ext>
            </a:extLst>
          </p:cNvPr>
          <p:cNvSpPr>
            <a:spLocks noGrp="1"/>
          </p:cNvSpPr>
          <p:nvPr>
            <p:ph type="sldNum" sz="quarter" idx="12"/>
          </p:nvPr>
        </p:nvSpPr>
        <p:spPr/>
        <p:txBody>
          <a:bodyPr/>
          <a:lstStyle/>
          <a:p>
            <a:fld id="{0256AFAE-2175-4E8D-BD75-EAA2C41CC036}" type="slidenum">
              <a:rPr lang="ar-AE" smtClean="0"/>
              <a:pPr/>
              <a:t>2</a:t>
            </a:fld>
            <a:endParaRPr lang="ar-AE"/>
          </a:p>
        </p:txBody>
      </p:sp>
      <p:sp>
        <p:nvSpPr>
          <p:cNvPr id="9" name="Line 5"/>
          <p:cNvSpPr>
            <a:spLocks noChangeShapeType="1"/>
          </p:cNvSpPr>
          <p:nvPr/>
        </p:nvSpPr>
        <p:spPr bwMode="auto">
          <a:xfrm>
            <a:off x="4091336" y="4120980"/>
            <a:ext cx="0" cy="13009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nvGrpSpPr>
          <p:cNvPr id="10" name="Group 6"/>
          <p:cNvGrpSpPr>
            <a:grpSpLocks/>
          </p:cNvGrpSpPr>
          <p:nvPr/>
        </p:nvGrpSpPr>
        <p:grpSpPr bwMode="auto">
          <a:xfrm>
            <a:off x="4079906" y="3927787"/>
            <a:ext cx="3789801" cy="510583"/>
            <a:chOff x="936" y="1868"/>
            <a:chExt cx="2302" cy="524"/>
          </a:xfrm>
        </p:grpSpPr>
        <p:grpSp>
          <p:nvGrpSpPr>
            <p:cNvPr id="65" name="Group 7"/>
            <p:cNvGrpSpPr>
              <a:grpSpLocks/>
            </p:cNvGrpSpPr>
            <p:nvPr/>
          </p:nvGrpSpPr>
          <p:grpSpPr bwMode="auto">
            <a:xfrm>
              <a:off x="936" y="1868"/>
              <a:ext cx="2302" cy="210"/>
              <a:chOff x="1008" y="2208"/>
              <a:chExt cx="2122" cy="192"/>
            </a:xfrm>
          </p:grpSpPr>
          <p:sp>
            <p:nvSpPr>
              <p:cNvPr id="69" name="Freeform 8"/>
              <p:cNvSpPr>
                <a:spLocks/>
              </p:cNvSpPr>
              <p:nvPr/>
            </p:nvSpPr>
            <p:spPr bwMode="auto">
              <a:xfrm>
                <a:off x="1008" y="2307"/>
                <a:ext cx="2122" cy="93"/>
              </a:xfrm>
              <a:custGeom>
                <a:avLst/>
                <a:gdLst>
                  <a:gd name="T0" fmla="*/ 0 w 2122"/>
                  <a:gd name="T1" fmla="*/ 93 h 93"/>
                  <a:gd name="T2" fmla="*/ 451 w 2122"/>
                  <a:gd name="T3" fmla="*/ 11 h 93"/>
                  <a:gd name="T4" fmla="*/ 1814 w 2122"/>
                  <a:gd name="T5" fmla="*/ 26 h 93"/>
                  <a:gd name="T6" fmla="*/ 2122 w 2122"/>
                  <a:gd name="T7" fmla="*/ 4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2" h="93">
                    <a:moveTo>
                      <a:pt x="0" y="93"/>
                    </a:moveTo>
                    <a:cubicBezTo>
                      <a:pt x="75" y="79"/>
                      <a:pt x="149" y="22"/>
                      <a:pt x="451" y="11"/>
                    </a:cubicBezTo>
                    <a:cubicBezTo>
                      <a:pt x="753" y="0"/>
                      <a:pt x="1536" y="20"/>
                      <a:pt x="1814" y="26"/>
                    </a:cubicBezTo>
                    <a:cubicBezTo>
                      <a:pt x="2092" y="32"/>
                      <a:pt x="2058" y="41"/>
                      <a:pt x="2122" y="45"/>
                    </a:cubicBezTo>
                  </a:path>
                </a:pathLst>
              </a:custGeom>
              <a:noFill/>
              <a:ln w="38100" cap="flat" cmpd="sng">
                <a:solidFill>
                  <a:srgbClr val="3366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70" name="Line 9"/>
              <p:cNvSpPr>
                <a:spLocks noChangeShapeType="1"/>
              </p:cNvSpPr>
              <p:nvPr/>
            </p:nvSpPr>
            <p:spPr bwMode="auto">
              <a:xfrm flipV="1">
                <a:off x="3120" y="2208"/>
                <a:ext cx="0" cy="144"/>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grpSp>
          <p:nvGrpSpPr>
            <p:cNvPr id="66" name="Group 10"/>
            <p:cNvGrpSpPr>
              <a:grpSpLocks/>
            </p:cNvGrpSpPr>
            <p:nvPr/>
          </p:nvGrpSpPr>
          <p:grpSpPr bwMode="auto">
            <a:xfrm flipV="1">
              <a:off x="936" y="2182"/>
              <a:ext cx="2302" cy="210"/>
              <a:chOff x="1008" y="2208"/>
              <a:chExt cx="2122" cy="192"/>
            </a:xfrm>
          </p:grpSpPr>
          <p:sp>
            <p:nvSpPr>
              <p:cNvPr id="67" name="Freeform 11"/>
              <p:cNvSpPr>
                <a:spLocks/>
              </p:cNvSpPr>
              <p:nvPr/>
            </p:nvSpPr>
            <p:spPr bwMode="auto">
              <a:xfrm>
                <a:off x="1008" y="2307"/>
                <a:ext cx="2122" cy="93"/>
              </a:xfrm>
              <a:custGeom>
                <a:avLst/>
                <a:gdLst>
                  <a:gd name="T0" fmla="*/ 0 w 2122"/>
                  <a:gd name="T1" fmla="*/ 93 h 93"/>
                  <a:gd name="T2" fmla="*/ 451 w 2122"/>
                  <a:gd name="T3" fmla="*/ 11 h 93"/>
                  <a:gd name="T4" fmla="*/ 1814 w 2122"/>
                  <a:gd name="T5" fmla="*/ 26 h 93"/>
                  <a:gd name="T6" fmla="*/ 2122 w 2122"/>
                  <a:gd name="T7" fmla="*/ 4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2" h="93">
                    <a:moveTo>
                      <a:pt x="0" y="93"/>
                    </a:moveTo>
                    <a:cubicBezTo>
                      <a:pt x="75" y="79"/>
                      <a:pt x="149" y="22"/>
                      <a:pt x="451" y="11"/>
                    </a:cubicBezTo>
                    <a:cubicBezTo>
                      <a:pt x="753" y="0"/>
                      <a:pt x="1536" y="20"/>
                      <a:pt x="1814" y="26"/>
                    </a:cubicBezTo>
                    <a:cubicBezTo>
                      <a:pt x="2092" y="32"/>
                      <a:pt x="2058" y="41"/>
                      <a:pt x="2122" y="45"/>
                    </a:cubicBezTo>
                  </a:path>
                </a:pathLst>
              </a:custGeom>
              <a:noFill/>
              <a:ln w="38100" cap="flat" cmpd="sng">
                <a:solidFill>
                  <a:srgbClr val="3366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68" name="Line 12"/>
              <p:cNvSpPr>
                <a:spLocks noChangeShapeType="1"/>
              </p:cNvSpPr>
              <p:nvPr/>
            </p:nvSpPr>
            <p:spPr bwMode="auto">
              <a:xfrm flipV="1">
                <a:off x="3120" y="2208"/>
                <a:ext cx="0" cy="144"/>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grpSp>
      <p:grpSp>
        <p:nvGrpSpPr>
          <p:cNvPr id="11" name="Group 13"/>
          <p:cNvGrpSpPr>
            <a:grpSpLocks/>
          </p:cNvGrpSpPr>
          <p:nvPr/>
        </p:nvGrpSpPr>
        <p:grpSpPr bwMode="auto">
          <a:xfrm>
            <a:off x="4691665" y="3967493"/>
            <a:ext cx="2290145" cy="409245"/>
            <a:chOff x="1301" y="1920"/>
            <a:chExt cx="1822" cy="420"/>
          </a:xfrm>
          <a:solidFill>
            <a:srgbClr val="FFCC33"/>
          </a:solidFill>
        </p:grpSpPr>
        <p:sp>
          <p:nvSpPr>
            <p:cNvPr id="59" name="Rectangle 14"/>
            <p:cNvSpPr>
              <a:spLocks noChangeArrowheads="1"/>
            </p:cNvSpPr>
            <p:nvPr/>
          </p:nvSpPr>
          <p:spPr bwMode="auto">
            <a:xfrm>
              <a:off x="1301" y="1920"/>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60" name="Rectangle 15"/>
            <p:cNvSpPr>
              <a:spLocks noChangeArrowheads="1"/>
            </p:cNvSpPr>
            <p:nvPr/>
          </p:nvSpPr>
          <p:spPr bwMode="auto">
            <a:xfrm>
              <a:off x="1301" y="2182"/>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61" name="Rectangle 16"/>
            <p:cNvSpPr>
              <a:spLocks noChangeArrowheads="1"/>
            </p:cNvSpPr>
            <p:nvPr/>
          </p:nvSpPr>
          <p:spPr bwMode="auto">
            <a:xfrm>
              <a:off x="2134" y="1920"/>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62" name="Rectangle 17"/>
            <p:cNvSpPr>
              <a:spLocks noChangeArrowheads="1"/>
            </p:cNvSpPr>
            <p:nvPr/>
          </p:nvSpPr>
          <p:spPr bwMode="auto">
            <a:xfrm>
              <a:off x="2134" y="2182"/>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63" name="Rectangle 18"/>
            <p:cNvSpPr>
              <a:spLocks noChangeArrowheads="1"/>
            </p:cNvSpPr>
            <p:nvPr/>
          </p:nvSpPr>
          <p:spPr bwMode="auto">
            <a:xfrm>
              <a:off x="3071" y="1920"/>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64" name="Rectangle 19"/>
            <p:cNvSpPr>
              <a:spLocks noChangeArrowheads="1"/>
            </p:cNvSpPr>
            <p:nvPr/>
          </p:nvSpPr>
          <p:spPr bwMode="auto">
            <a:xfrm>
              <a:off x="3071" y="2182"/>
              <a:ext cx="52" cy="15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grpSp>
      <p:sp>
        <p:nvSpPr>
          <p:cNvPr id="12" name="Line 20"/>
          <p:cNvSpPr>
            <a:spLocks noChangeShapeType="1"/>
          </p:cNvSpPr>
          <p:nvPr/>
        </p:nvSpPr>
        <p:spPr bwMode="auto">
          <a:xfrm flipV="1">
            <a:off x="5916473" y="1918481"/>
            <a:ext cx="1800834" cy="2122955"/>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US" dirty="0"/>
          </a:p>
        </p:txBody>
      </p:sp>
      <p:sp>
        <p:nvSpPr>
          <p:cNvPr id="13" name="Rectangle 21"/>
          <p:cNvSpPr>
            <a:spLocks noChangeArrowheads="1"/>
          </p:cNvSpPr>
          <p:nvPr/>
        </p:nvSpPr>
        <p:spPr bwMode="auto">
          <a:xfrm rot="18600000">
            <a:off x="6182278" y="3621195"/>
            <a:ext cx="64199" cy="197339"/>
          </a:xfrm>
          <a:prstGeom prst="rect">
            <a:avLst/>
          </a:prstGeom>
          <a:solidFill>
            <a:srgbClr val="FFCC33"/>
          </a:solidFill>
          <a:ln w="9525">
            <a:solidFill>
              <a:schemeClr val="tx1"/>
            </a:solidFill>
            <a:miter lim="800000"/>
            <a:headEnd/>
            <a:tailEnd/>
          </a:ln>
          <a:effectLst/>
        </p:spPr>
        <p:txBody>
          <a:bodyPr wrap="square"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sp>
        <p:nvSpPr>
          <p:cNvPr id="14" name="Line 22"/>
          <p:cNvSpPr>
            <a:spLocks noChangeShapeType="1"/>
          </p:cNvSpPr>
          <p:nvPr/>
        </p:nvSpPr>
        <p:spPr bwMode="auto">
          <a:xfrm>
            <a:off x="5903828" y="4320982"/>
            <a:ext cx="1836339" cy="2128498"/>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US" dirty="0"/>
          </a:p>
        </p:txBody>
      </p:sp>
      <p:pic>
        <p:nvPicPr>
          <p:cNvPr id="21" name="Picture 29" descr="PFD"/>
          <p:cNvPicPr>
            <a:picLocks noChangeAspect="1" noChangeArrowheads="1"/>
          </p:cNvPicPr>
          <p:nvPr/>
        </p:nvPicPr>
        <p:blipFill>
          <a:blip r:embed="rId5">
            <a:lum bright="18000"/>
            <a:extLst>
              <a:ext uri="{28A0092B-C50C-407E-A947-70E740481C1C}">
                <a14:useLocalDpi xmlns:a14="http://schemas.microsoft.com/office/drawing/2010/main" val="0"/>
              </a:ext>
            </a:extLst>
          </a:blip>
          <a:srcRect/>
          <a:stretch>
            <a:fillRect/>
          </a:stretch>
        </p:blipFill>
        <p:spPr bwMode="auto">
          <a:xfrm>
            <a:off x="4041637" y="3966726"/>
            <a:ext cx="42426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descr="ta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7504585" y="3616756"/>
            <a:ext cx="1073782" cy="37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1" descr="ta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4678" y="4372742"/>
            <a:ext cx="1076229" cy="37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21"/>
          <p:cNvSpPr>
            <a:spLocks noChangeArrowheads="1"/>
          </p:cNvSpPr>
          <p:nvPr/>
        </p:nvSpPr>
        <p:spPr bwMode="auto">
          <a:xfrm rot="24660000">
            <a:off x="6193259" y="4607359"/>
            <a:ext cx="64199" cy="169836"/>
          </a:xfrm>
          <a:prstGeom prst="rect">
            <a:avLst/>
          </a:prstGeom>
          <a:solidFill>
            <a:srgbClr val="FFCC33"/>
          </a:solidFill>
          <a:ln w="9525">
            <a:solidFill>
              <a:schemeClr val="tx1"/>
            </a:solidFill>
            <a:miter lim="800000"/>
            <a:headEnd/>
            <a:tailEnd/>
          </a:ln>
          <a:effectLst/>
        </p:spPr>
        <p:txBody>
          <a:bodyPr wrap="square" lIns="90000" tIns="46800" rIns="90000" bIns="46800" anchor="ctr">
            <a:spAutoFit/>
          </a:bodyPr>
          <a:lstStyle>
            <a:lvl1pPr algn="l" eaLnBrk="0" hangingPunct="0">
              <a:spcBef>
                <a:spcPct val="20000"/>
              </a:spcBef>
              <a:buFont typeface="Tahoma" pitchFamily="34" charset="0"/>
              <a:buChar char="•"/>
              <a:defRPr sz="2000" b="1">
                <a:solidFill>
                  <a:schemeClr val="tx2"/>
                </a:solidFill>
                <a:latin typeface="Arial" charset="0"/>
                <a:cs typeface="Arial" charset="0"/>
              </a:defRPr>
            </a:lvl1pPr>
            <a:lvl2pPr marL="742950" indent="-285750" algn="l" eaLnBrk="0" hangingPunct="0">
              <a:spcBef>
                <a:spcPct val="20000"/>
              </a:spcBef>
              <a:buFont typeface="Arial" charset="0"/>
              <a:buChar char="–"/>
              <a:defRPr>
                <a:solidFill>
                  <a:schemeClr val="tx1"/>
                </a:solidFill>
                <a:latin typeface="Arial" charset="0"/>
                <a:cs typeface="Arial" charset="0"/>
              </a:defRPr>
            </a:lvl2pPr>
            <a:lvl3pPr marL="1143000" indent="-228600" algn="l" eaLnBrk="0" hangingPunct="0">
              <a:spcBef>
                <a:spcPct val="20000"/>
              </a:spcBef>
              <a:buFont typeface="Arial" charset="0"/>
              <a:buChar char="–"/>
              <a:defRPr sz="1600">
                <a:solidFill>
                  <a:schemeClr val="tx1"/>
                </a:solidFill>
                <a:latin typeface="Arial" charset="0"/>
                <a:cs typeface="Arial" charset="0"/>
              </a:defRPr>
            </a:lvl3pPr>
            <a:lvl4pPr marL="1600200" indent="-228600" algn="l" eaLnBrk="0" hangingPunct="0">
              <a:spcBef>
                <a:spcPct val="20000"/>
              </a:spcBef>
              <a:buFont typeface="Arial" charset="0"/>
              <a:buChar char="–"/>
              <a:defRPr sz="1400">
                <a:solidFill>
                  <a:schemeClr val="tx1"/>
                </a:solidFill>
                <a:latin typeface="Arial" charset="0"/>
                <a:cs typeface="Arial" charset="0"/>
              </a:defRPr>
            </a:lvl4pPr>
            <a:lvl5pPr marL="2057400" indent="-228600" algn="l" eaLnBrk="0" hangingPunct="0">
              <a:spcBef>
                <a:spcPct val="20000"/>
              </a:spcBef>
              <a:buFont typeface="Arial" charset="0"/>
              <a:buChar char="–"/>
              <a:defRPr sz="12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200">
                <a:solidFill>
                  <a:schemeClr val="tx1"/>
                </a:solidFill>
                <a:latin typeface="Arial" charset="0"/>
                <a:cs typeface="Arial" charset="0"/>
              </a:defRPr>
            </a:lvl9pPr>
          </a:lstStyle>
          <a:p>
            <a:pPr algn="ctr" eaLnBrk="1" hangingPunct="1">
              <a:spcBef>
                <a:spcPct val="0"/>
              </a:spcBef>
              <a:buFontTx/>
              <a:buNone/>
            </a:pPr>
            <a:endParaRPr lang="en-US" altLang="en-US" sz="1800" b="0" dirty="0">
              <a:solidFill>
                <a:schemeClr val="tx1"/>
              </a:solidFill>
            </a:endParaRPr>
          </a:p>
        </p:txBody>
      </p:sp>
      <p:pic>
        <p:nvPicPr>
          <p:cNvPr id="75" name="Picture 74"/>
          <p:cNvPicPr>
            <a:picLocks noChangeAspect="1"/>
          </p:cNvPicPr>
          <p:nvPr/>
        </p:nvPicPr>
        <p:blipFill rotWithShape="1">
          <a:blip r:embed="rId3" cstate="hqprint">
            <a:extLst>
              <a:ext uri="{28A0092B-C50C-407E-A947-70E740481C1C}">
                <a14:useLocalDpi xmlns:a14="http://schemas.microsoft.com/office/drawing/2010/main" val="0"/>
              </a:ext>
            </a:extLst>
          </a:blip>
          <a:srcRect l="51183" t="6943" r="10634" b="6555"/>
          <a:stretch/>
        </p:blipFill>
        <p:spPr>
          <a:xfrm rot="5400000">
            <a:off x="7699008" y="6331203"/>
            <a:ext cx="180000" cy="360000"/>
          </a:xfrm>
          <a:prstGeom prst="rect">
            <a:avLst/>
          </a:prstGeom>
        </p:spPr>
      </p:pic>
      <p:pic>
        <p:nvPicPr>
          <p:cNvPr id="29" name="Picture 28"/>
          <p:cNvPicPr>
            <a:picLocks noChangeAspect="1"/>
          </p:cNvPicPr>
          <p:nvPr/>
        </p:nvPicPr>
        <p:blipFill rotWithShape="1">
          <a:blip r:embed="rId7">
            <a:extLst>
              <a:ext uri="{28A0092B-C50C-407E-A947-70E740481C1C}">
                <a14:useLocalDpi xmlns:a14="http://schemas.microsoft.com/office/drawing/2010/main" val="0"/>
              </a:ext>
            </a:extLst>
          </a:blip>
          <a:srcRect l="30983" r="17298"/>
          <a:stretch/>
        </p:blipFill>
        <p:spPr>
          <a:xfrm>
            <a:off x="8159262" y="736996"/>
            <a:ext cx="3962400" cy="5419272"/>
          </a:xfrm>
          <a:prstGeom prst="rect">
            <a:avLst/>
          </a:prstGeom>
        </p:spPr>
      </p:pic>
    </p:spTree>
    <p:extLst>
      <p:ext uri="{BB962C8B-B14F-4D97-AF65-F5344CB8AC3E}">
        <p14:creationId xmlns:p14="http://schemas.microsoft.com/office/powerpoint/2010/main" val="27250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041" y="-144463"/>
            <a:ext cx="9521603" cy="6743959"/>
          </a:xfrm>
          <a:prstGeom prst="rect">
            <a:avLst/>
          </a:prstGeom>
        </p:spPr>
      </p:pic>
      <p:sp>
        <p:nvSpPr>
          <p:cNvPr id="2" name="Title 1">
            <a:extLst>
              <a:ext uri="{FF2B5EF4-FFF2-40B4-BE49-F238E27FC236}">
                <a16:creationId xmlns:a16="http://schemas.microsoft.com/office/drawing/2014/main" id="{0928C6E2-3F4C-4EB4-B50E-12D5A161C6F9}"/>
              </a:ext>
            </a:extLst>
          </p:cNvPr>
          <p:cNvSpPr>
            <a:spLocks noGrp="1"/>
          </p:cNvSpPr>
          <p:nvPr>
            <p:ph type="title"/>
          </p:nvPr>
        </p:nvSpPr>
        <p:spPr/>
        <p:txBody>
          <a:bodyPr/>
          <a:lstStyle/>
          <a:p>
            <a:r>
              <a:rPr lang="en-GB" dirty="0"/>
              <a:t>GKN Fokker Elmo KBE Assignment 2022</a:t>
            </a:r>
            <a:br>
              <a:rPr lang="en-GB" dirty="0"/>
            </a:br>
            <a:r>
              <a:rPr lang="en-GB" dirty="0">
                <a:solidFill>
                  <a:srgbClr val="FFCC33"/>
                </a:solidFill>
              </a:rPr>
              <a:t>EWIS</a:t>
            </a:r>
            <a:endParaRPr lang="ar-AE" dirty="0"/>
          </a:p>
        </p:txBody>
      </p:sp>
      <p:sp>
        <p:nvSpPr>
          <p:cNvPr id="3" name="Content Placeholder 2">
            <a:extLst>
              <a:ext uri="{FF2B5EF4-FFF2-40B4-BE49-F238E27FC236}">
                <a16:creationId xmlns:a16="http://schemas.microsoft.com/office/drawing/2014/main" id="{F3F047DC-977F-426D-A825-BC68C3351BDA}"/>
              </a:ext>
            </a:extLst>
          </p:cNvPr>
          <p:cNvSpPr>
            <a:spLocks noGrp="1"/>
          </p:cNvSpPr>
          <p:nvPr>
            <p:ph idx="1"/>
          </p:nvPr>
        </p:nvSpPr>
        <p:spPr>
          <a:xfrm>
            <a:off x="1344614" y="1449499"/>
            <a:ext cx="5531674" cy="5506886"/>
          </a:xfrm>
        </p:spPr>
        <p:txBody>
          <a:bodyPr/>
          <a:lstStyle/>
          <a:p>
            <a:pPr lvl="1">
              <a:defRPr/>
            </a:pPr>
            <a:r>
              <a:rPr lang="en-US" dirty="0">
                <a:solidFill>
                  <a:srgbClr val="232E45"/>
                </a:solidFill>
              </a:rPr>
              <a:t>EWIS design complexity</a:t>
            </a:r>
          </a:p>
          <a:p>
            <a:pPr lvl="2">
              <a:buBlip>
                <a:blip r:embed="rId3"/>
              </a:buBlip>
              <a:defRPr/>
            </a:pPr>
            <a:r>
              <a:rPr lang="en-US" sz="1600" dirty="0"/>
              <a:t>Geometrical</a:t>
            </a:r>
          </a:p>
          <a:p>
            <a:pPr lvl="3">
              <a:defRPr/>
            </a:pPr>
            <a:r>
              <a:rPr lang="en-US" dirty="0">
                <a:solidFill>
                  <a:schemeClr val="tx1">
                    <a:lumMod val="50000"/>
                    <a:lumOff val="50000"/>
                  </a:schemeClr>
                </a:solidFill>
              </a:rPr>
              <a:t>Space constraints</a:t>
            </a:r>
          </a:p>
          <a:p>
            <a:pPr lvl="3">
              <a:defRPr/>
            </a:pPr>
            <a:r>
              <a:rPr lang="en-US" dirty="0">
                <a:solidFill>
                  <a:schemeClr val="tx1">
                    <a:lumMod val="50000"/>
                    <a:lumOff val="50000"/>
                  </a:schemeClr>
                </a:solidFill>
              </a:rPr>
              <a:t>Integration of all aircraft systems</a:t>
            </a:r>
          </a:p>
          <a:p>
            <a:pPr lvl="3">
              <a:defRPr/>
            </a:pPr>
            <a:r>
              <a:rPr lang="en-US" dirty="0">
                <a:solidFill>
                  <a:schemeClr val="tx1">
                    <a:lumMod val="50000"/>
                    <a:lumOff val="50000"/>
                  </a:schemeClr>
                </a:solidFill>
              </a:rPr>
              <a:t>Particular risk analysis (rotor burst, rim release, etc.)</a:t>
            </a:r>
          </a:p>
          <a:p>
            <a:pPr lvl="2">
              <a:buBlip>
                <a:blip r:embed="rId3"/>
              </a:buBlip>
              <a:defRPr/>
            </a:pPr>
            <a:r>
              <a:rPr lang="en-US" dirty="0"/>
              <a:t>Functional</a:t>
            </a:r>
          </a:p>
          <a:p>
            <a:pPr lvl="3">
              <a:defRPr/>
            </a:pPr>
            <a:r>
              <a:rPr lang="en-US" dirty="0">
                <a:solidFill>
                  <a:schemeClr val="tx1">
                    <a:lumMod val="50000"/>
                    <a:lumOff val="50000"/>
                  </a:schemeClr>
                </a:solidFill>
              </a:rPr>
              <a:t>Separation between signals and from other systems</a:t>
            </a:r>
          </a:p>
          <a:p>
            <a:pPr lvl="3">
              <a:defRPr/>
            </a:pPr>
            <a:r>
              <a:rPr lang="nl-NL" dirty="0" err="1">
                <a:solidFill>
                  <a:schemeClr val="tx1">
                    <a:lumMod val="50000"/>
                    <a:lumOff val="50000"/>
                  </a:schemeClr>
                </a:solidFill>
              </a:rPr>
              <a:t>Environmental</a:t>
            </a:r>
            <a:r>
              <a:rPr lang="nl-NL" dirty="0">
                <a:solidFill>
                  <a:schemeClr val="tx1">
                    <a:lumMod val="50000"/>
                    <a:lumOff val="50000"/>
                  </a:schemeClr>
                </a:solidFill>
              </a:rPr>
              <a:t> </a:t>
            </a:r>
            <a:r>
              <a:rPr lang="nl-NL" dirty="0" err="1">
                <a:solidFill>
                  <a:schemeClr val="tx1">
                    <a:lumMod val="50000"/>
                    <a:lumOff val="50000"/>
                  </a:schemeClr>
                </a:solidFill>
              </a:rPr>
              <a:t>protection</a:t>
            </a:r>
            <a:endParaRPr lang="nl-NL" dirty="0">
              <a:solidFill>
                <a:schemeClr val="tx1">
                  <a:lumMod val="50000"/>
                  <a:lumOff val="50000"/>
                </a:schemeClr>
              </a:solidFill>
            </a:endParaRPr>
          </a:p>
          <a:p>
            <a:pPr lvl="2">
              <a:buBlip>
                <a:blip r:embed="rId3"/>
              </a:buBlip>
              <a:defRPr/>
            </a:pPr>
            <a:r>
              <a:rPr lang="nl-NL" dirty="0"/>
              <a:t>Installation</a:t>
            </a:r>
          </a:p>
          <a:p>
            <a:pPr lvl="2">
              <a:buBlip>
                <a:blip r:embed="rId3"/>
              </a:buBlip>
              <a:defRPr/>
            </a:pPr>
            <a:r>
              <a:rPr lang="nl-NL" dirty="0" err="1"/>
              <a:t>Quantity</a:t>
            </a:r>
            <a:endParaRPr lang="nl-NL" dirty="0"/>
          </a:p>
          <a:p>
            <a:pPr lvl="3">
              <a:defRPr/>
            </a:pPr>
            <a:r>
              <a:rPr lang="nl-NL" dirty="0">
                <a:solidFill>
                  <a:schemeClr val="tx1">
                    <a:lumMod val="50000"/>
                    <a:lumOff val="50000"/>
                  </a:schemeClr>
                </a:solidFill>
              </a:rPr>
              <a:t>~9000 </a:t>
            </a:r>
            <a:r>
              <a:rPr lang="nl-NL" dirty="0" err="1">
                <a:solidFill>
                  <a:schemeClr val="tx1">
                    <a:lumMod val="50000"/>
                    <a:lumOff val="50000"/>
                  </a:schemeClr>
                </a:solidFill>
              </a:rPr>
              <a:t>signals</a:t>
            </a:r>
            <a:endParaRPr lang="nl-NL" dirty="0">
              <a:solidFill>
                <a:schemeClr val="tx1">
                  <a:lumMod val="50000"/>
                  <a:lumOff val="50000"/>
                </a:schemeClr>
              </a:solidFill>
            </a:endParaRPr>
          </a:p>
          <a:p>
            <a:pPr lvl="3">
              <a:defRPr/>
            </a:pPr>
            <a:r>
              <a:rPr lang="nl-NL" dirty="0">
                <a:solidFill>
                  <a:schemeClr val="tx1">
                    <a:lumMod val="50000"/>
                    <a:lumOff val="50000"/>
                  </a:schemeClr>
                </a:solidFill>
              </a:rPr>
              <a:t>~18000 </a:t>
            </a:r>
            <a:r>
              <a:rPr lang="nl-NL" dirty="0" err="1">
                <a:solidFill>
                  <a:schemeClr val="tx1">
                    <a:lumMod val="50000"/>
                    <a:lumOff val="50000"/>
                  </a:schemeClr>
                </a:solidFill>
              </a:rPr>
              <a:t>cables</a:t>
            </a:r>
            <a:endParaRPr lang="nl-NL" dirty="0">
              <a:solidFill>
                <a:schemeClr val="tx1">
                  <a:lumMod val="50000"/>
                  <a:lumOff val="50000"/>
                </a:schemeClr>
              </a:solidFill>
            </a:endParaRPr>
          </a:p>
          <a:p>
            <a:pPr lvl="3">
              <a:defRPr/>
            </a:pPr>
            <a:r>
              <a:rPr lang="nl-NL" dirty="0">
                <a:solidFill>
                  <a:schemeClr val="tx1">
                    <a:lumMod val="50000"/>
                    <a:lumOff val="50000"/>
                  </a:schemeClr>
                </a:solidFill>
                <a:sym typeface="Wingdings" panose="05000000000000000000" pitchFamily="2" charset="2"/>
              </a:rPr>
              <a:t> 50km </a:t>
            </a:r>
            <a:r>
              <a:rPr lang="nl-NL" dirty="0" err="1">
                <a:solidFill>
                  <a:schemeClr val="tx1">
                    <a:lumMod val="50000"/>
                    <a:lumOff val="50000"/>
                  </a:schemeClr>
                </a:solidFill>
                <a:sym typeface="Wingdings" panose="05000000000000000000" pitchFamily="2" charset="2"/>
              </a:rPr>
              <a:t>wiring</a:t>
            </a:r>
            <a:endParaRPr lang="nl-NL" dirty="0">
              <a:solidFill>
                <a:schemeClr val="tx1">
                  <a:lumMod val="50000"/>
                  <a:lumOff val="50000"/>
                </a:schemeClr>
              </a:solidFill>
              <a:sym typeface="Wingdings" panose="05000000000000000000" pitchFamily="2" charset="2"/>
            </a:endParaRPr>
          </a:p>
          <a:p>
            <a:pPr lvl="2">
              <a:buBlip>
                <a:blip r:embed="rId3"/>
              </a:buBlip>
              <a:defRPr/>
            </a:pPr>
            <a:r>
              <a:rPr lang="nl-NL" dirty="0" err="1"/>
              <a:t>Configuration</a:t>
            </a:r>
            <a:r>
              <a:rPr lang="nl-NL" dirty="0"/>
              <a:t> management</a:t>
            </a:r>
          </a:p>
          <a:p>
            <a:pPr lvl="3">
              <a:defRPr/>
            </a:pPr>
            <a:r>
              <a:rPr lang="nl-NL" dirty="0" err="1">
                <a:solidFill>
                  <a:schemeClr val="tx1">
                    <a:lumMod val="50000"/>
                    <a:lumOff val="50000"/>
                  </a:schemeClr>
                </a:solidFill>
              </a:rPr>
              <a:t>Continuous</a:t>
            </a:r>
            <a:r>
              <a:rPr lang="nl-NL" dirty="0">
                <a:solidFill>
                  <a:schemeClr val="tx1">
                    <a:lumMod val="50000"/>
                    <a:lumOff val="50000"/>
                  </a:schemeClr>
                </a:solidFill>
              </a:rPr>
              <a:t> changes &amp; different </a:t>
            </a:r>
            <a:r>
              <a:rPr lang="nl-NL" dirty="0" err="1">
                <a:solidFill>
                  <a:schemeClr val="tx1">
                    <a:lumMod val="50000"/>
                    <a:lumOff val="50000"/>
                  </a:schemeClr>
                </a:solidFill>
              </a:rPr>
              <a:t>aircraft</a:t>
            </a:r>
            <a:r>
              <a:rPr lang="nl-NL" dirty="0">
                <a:solidFill>
                  <a:schemeClr val="tx1">
                    <a:lumMod val="50000"/>
                    <a:lumOff val="50000"/>
                  </a:schemeClr>
                </a:solidFill>
              </a:rPr>
              <a:t> </a:t>
            </a:r>
            <a:r>
              <a:rPr lang="nl-NL" dirty="0" err="1">
                <a:solidFill>
                  <a:schemeClr val="tx1">
                    <a:lumMod val="50000"/>
                    <a:lumOff val="50000"/>
                  </a:schemeClr>
                </a:solidFill>
              </a:rPr>
              <a:t>configurations</a:t>
            </a:r>
            <a:endParaRPr lang="nl-NL" dirty="0">
              <a:solidFill>
                <a:schemeClr val="tx1">
                  <a:lumMod val="50000"/>
                  <a:lumOff val="50000"/>
                </a:schemeClr>
              </a:solidFill>
            </a:endParaRPr>
          </a:p>
        </p:txBody>
      </p:sp>
      <p:sp>
        <p:nvSpPr>
          <p:cNvPr id="4" name="Footer Placeholder 3">
            <a:extLst>
              <a:ext uri="{FF2B5EF4-FFF2-40B4-BE49-F238E27FC236}">
                <a16:creationId xmlns:a16="http://schemas.microsoft.com/office/drawing/2014/main" id="{C14FF4DB-454F-4D76-9D5E-BE5076C4E971}"/>
              </a:ext>
            </a:extLst>
          </p:cNvPr>
          <p:cNvSpPr>
            <a:spLocks noGrp="1"/>
          </p:cNvSpPr>
          <p:nvPr>
            <p:ph type="ftr" sz="quarter" idx="4294967295"/>
          </p:nvPr>
        </p:nvSpPr>
        <p:spPr>
          <a:xfrm>
            <a:off x="1344027" y="182452"/>
            <a:ext cx="2574000" cy="152396"/>
          </a:xfrm>
        </p:spPr>
        <p:txBody>
          <a:bodyPr/>
          <a:lstStyle/>
          <a:p>
            <a:r>
              <a:rPr lang="en-GB" dirty="0"/>
              <a:t> </a:t>
            </a:r>
            <a:endParaRPr lang="ar-AE" dirty="0"/>
          </a:p>
        </p:txBody>
      </p:sp>
      <p:sp>
        <p:nvSpPr>
          <p:cNvPr id="6" name="AutoShape 2" descr="Image result for aircraft wiring fok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Slide Number Placeholder 6"/>
          <p:cNvSpPr>
            <a:spLocks noGrp="1"/>
          </p:cNvSpPr>
          <p:nvPr>
            <p:ph type="sldNum" sz="quarter" idx="12"/>
          </p:nvPr>
        </p:nvSpPr>
        <p:spPr/>
        <p:txBody>
          <a:bodyPr/>
          <a:lstStyle/>
          <a:p>
            <a:fld id="{0256AFAE-2175-4E8D-BD75-EAA2C41CC036}" type="slidenum">
              <a:rPr lang="ar-AE" smtClean="0"/>
              <a:t>3</a:t>
            </a:fld>
            <a:endParaRPr lang="ar-AE"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983" r="17298"/>
          <a:stretch/>
        </p:blipFill>
        <p:spPr>
          <a:xfrm>
            <a:off x="8159262" y="736996"/>
            <a:ext cx="3962400" cy="5419272"/>
          </a:xfrm>
          <a:prstGeom prst="rect">
            <a:avLst/>
          </a:prstGeom>
        </p:spPr>
      </p:pic>
    </p:spTree>
    <p:extLst>
      <p:ext uri="{BB962C8B-B14F-4D97-AF65-F5344CB8AC3E}">
        <p14:creationId xmlns:p14="http://schemas.microsoft.com/office/powerpoint/2010/main" val="408056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C6E2-3F4C-4EB4-B50E-12D5A161C6F9}"/>
              </a:ext>
            </a:extLst>
          </p:cNvPr>
          <p:cNvSpPr>
            <a:spLocks noGrp="1"/>
          </p:cNvSpPr>
          <p:nvPr>
            <p:ph type="title"/>
          </p:nvPr>
        </p:nvSpPr>
        <p:spPr/>
        <p:txBody>
          <a:bodyPr/>
          <a:lstStyle/>
          <a:p>
            <a:r>
              <a:rPr lang="en-GB" dirty="0"/>
              <a:t>GKN Fokker Elmo KBE Assignment 2022</a:t>
            </a:r>
            <a:br>
              <a:rPr lang="en-GB" dirty="0"/>
            </a:br>
            <a:r>
              <a:rPr lang="en-GB" dirty="0">
                <a:solidFill>
                  <a:srgbClr val="FFCC33"/>
                </a:solidFill>
              </a:rPr>
              <a:t>EWIS</a:t>
            </a:r>
            <a:endParaRPr lang="ar-AE" dirty="0"/>
          </a:p>
        </p:txBody>
      </p:sp>
      <p:sp>
        <p:nvSpPr>
          <p:cNvPr id="3" name="Content Placeholder 2">
            <a:extLst>
              <a:ext uri="{FF2B5EF4-FFF2-40B4-BE49-F238E27FC236}">
                <a16:creationId xmlns:a16="http://schemas.microsoft.com/office/drawing/2014/main" id="{F3F047DC-977F-426D-A825-BC68C3351BDA}"/>
              </a:ext>
            </a:extLst>
          </p:cNvPr>
          <p:cNvSpPr>
            <a:spLocks noGrp="1"/>
          </p:cNvSpPr>
          <p:nvPr>
            <p:ph idx="1"/>
          </p:nvPr>
        </p:nvSpPr>
        <p:spPr>
          <a:xfrm>
            <a:off x="1344613" y="1449499"/>
            <a:ext cx="10273645" cy="5506886"/>
          </a:xfrm>
        </p:spPr>
        <p:txBody>
          <a:bodyPr/>
          <a:lstStyle/>
          <a:p>
            <a:r>
              <a:rPr lang="en-GB" u="sng" dirty="0"/>
              <a:t>Objectives</a:t>
            </a:r>
            <a:endParaRPr lang="nl-NL" dirty="0"/>
          </a:p>
          <a:p>
            <a:r>
              <a:rPr lang="en-GB" dirty="0"/>
              <a:t>The purpose of this assignment is to create an application which, for given bracket size and characteristics and an available set of different types of connectors (shapes) can provide an optimal distribution of connectors on the given bracket, ensuring that the highest amount of wires can be connected at this location. </a:t>
            </a:r>
          </a:p>
          <a:p>
            <a:r>
              <a:rPr lang="en-GB" dirty="0"/>
              <a:t>Optionally, computations can be included to ensure structural integrity of the bracket.</a:t>
            </a:r>
          </a:p>
          <a:p>
            <a:endParaRPr lang="en-GB" dirty="0"/>
          </a:p>
          <a:p>
            <a:endParaRPr lang="en-GB" dirty="0"/>
          </a:p>
          <a:p>
            <a:endParaRPr lang="en-GB" dirty="0"/>
          </a:p>
          <a:p>
            <a:endParaRPr lang="nl-NL" dirty="0"/>
          </a:p>
          <a:p>
            <a:r>
              <a:rPr lang="en-GB" u="sng" dirty="0"/>
              <a:t>Expected Outcome</a:t>
            </a:r>
            <a:endParaRPr lang="nl-NL" dirty="0"/>
          </a:p>
          <a:p>
            <a:r>
              <a:rPr lang="en-GB" dirty="0"/>
              <a:t>A visual representation about of one or more optimal distributions of connectors on the given bracket. The application should both be able to provide an optimal distribution for a given amount and size of connectors (e.g. 4 connectors of size X) as well as for a distribution of connectors from a large library of available connector types and sizes.</a:t>
            </a:r>
            <a:endParaRPr lang="nl-NL" dirty="0"/>
          </a:p>
        </p:txBody>
      </p:sp>
      <p:sp>
        <p:nvSpPr>
          <p:cNvPr id="4" name="Footer Placeholder 3">
            <a:extLst>
              <a:ext uri="{FF2B5EF4-FFF2-40B4-BE49-F238E27FC236}">
                <a16:creationId xmlns:a16="http://schemas.microsoft.com/office/drawing/2014/main" id="{C14FF4DB-454F-4D76-9D5E-BE5076C4E971}"/>
              </a:ext>
            </a:extLst>
          </p:cNvPr>
          <p:cNvSpPr>
            <a:spLocks noGrp="1"/>
          </p:cNvSpPr>
          <p:nvPr>
            <p:ph type="ftr" sz="quarter" idx="4294967295"/>
          </p:nvPr>
        </p:nvSpPr>
        <p:spPr>
          <a:xfrm>
            <a:off x="1344027" y="182452"/>
            <a:ext cx="2574000" cy="152396"/>
          </a:xfrm>
        </p:spPr>
        <p:txBody>
          <a:bodyPr/>
          <a:lstStyle/>
          <a:p>
            <a:r>
              <a:rPr lang="en-GB" dirty="0"/>
              <a:t> </a:t>
            </a:r>
            <a:endParaRPr lang="ar-AE" dirty="0"/>
          </a:p>
        </p:txBody>
      </p:sp>
      <p:sp>
        <p:nvSpPr>
          <p:cNvPr id="6" name="AutoShape 2" descr="Image result for aircraft wiring fok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Slide Number Placeholder 6"/>
          <p:cNvSpPr>
            <a:spLocks noGrp="1"/>
          </p:cNvSpPr>
          <p:nvPr>
            <p:ph type="sldNum" sz="quarter" idx="12"/>
          </p:nvPr>
        </p:nvSpPr>
        <p:spPr/>
        <p:txBody>
          <a:bodyPr/>
          <a:lstStyle/>
          <a:p>
            <a:fld id="{0256AFAE-2175-4E8D-BD75-EAA2C41CC036}" type="slidenum">
              <a:rPr lang="ar-AE" smtClean="0"/>
              <a:t>4</a:t>
            </a:fld>
            <a:endParaRPr lang="ar-AE"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7665" y="3695214"/>
            <a:ext cx="233489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stretch>
            <a:fillRect/>
          </a:stretch>
        </p:blipFill>
        <p:spPr>
          <a:xfrm>
            <a:off x="6223362" y="3494917"/>
            <a:ext cx="1805941" cy="2011038"/>
          </a:xfrm>
          <a:prstGeom prst="rect">
            <a:avLst/>
          </a:prstGeom>
        </p:spPr>
      </p:pic>
    </p:spTree>
    <p:extLst>
      <p:ext uri="{BB962C8B-B14F-4D97-AF65-F5344CB8AC3E}">
        <p14:creationId xmlns:p14="http://schemas.microsoft.com/office/powerpoint/2010/main" val="1908410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AD71-A294-0326-0D3C-0AD75EA698CE}"/>
              </a:ext>
            </a:extLst>
          </p:cNvPr>
          <p:cNvSpPr>
            <a:spLocks noGrp="1"/>
          </p:cNvSpPr>
          <p:nvPr>
            <p:ph type="title"/>
          </p:nvPr>
        </p:nvSpPr>
        <p:spPr/>
        <p:txBody>
          <a:bodyPr/>
          <a:lstStyle/>
          <a:p>
            <a:r>
              <a:rPr lang="en-GB" dirty="0"/>
              <a:t>Connector data</a:t>
            </a:r>
          </a:p>
        </p:txBody>
      </p:sp>
      <p:graphicFrame>
        <p:nvGraphicFramePr>
          <p:cNvPr id="6" name="Content Placeholder 5">
            <a:extLst>
              <a:ext uri="{FF2B5EF4-FFF2-40B4-BE49-F238E27FC236}">
                <a16:creationId xmlns:a16="http://schemas.microsoft.com/office/drawing/2014/main" id="{FF5358D2-265C-0929-C277-02FA95483D50}"/>
              </a:ext>
            </a:extLst>
          </p:cNvPr>
          <p:cNvGraphicFramePr>
            <a:graphicFrameLocks noGrp="1"/>
          </p:cNvGraphicFramePr>
          <p:nvPr>
            <p:ph idx="1"/>
            <p:extLst>
              <p:ext uri="{D42A27DB-BD31-4B8C-83A1-F6EECF244321}">
                <p14:modId xmlns:p14="http://schemas.microsoft.com/office/powerpoint/2010/main" val="940301480"/>
              </p:ext>
            </p:extLst>
          </p:nvPr>
        </p:nvGraphicFramePr>
        <p:xfrm>
          <a:off x="3786346" y="2007870"/>
          <a:ext cx="7099301" cy="4154805"/>
        </p:xfrm>
        <a:graphic>
          <a:graphicData uri="http://schemas.openxmlformats.org/drawingml/2006/table">
            <a:tbl>
              <a:tblPr>
                <a:tableStyleId>{5C22544A-7EE6-4342-B048-85BDC9FD1C3A}</a:tableStyleId>
              </a:tblPr>
              <a:tblGrid>
                <a:gridCol w="1218110">
                  <a:extLst>
                    <a:ext uri="{9D8B030D-6E8A-4147-A177-3AD203B41FA5}">
                      <a16:colId xmlns:a16="http://schemas.microsoft.com/office/drawing/2014/main" val="3149851571"/>
                    </a:ext>
                  </a:extLst>
                </a:gridCol>
                <a:gridCol w="1497261">
                  <a:extLst>
                    <a:ext uri="{9D8B030D-6E8A-4147-A177-3AD203B41FA5}">
                      <a16:colId xmlns:a16="http://schemas.microsoft.com/office/drawing/2014/main" val="3215756749"/>
                    </a:ext>
                  </a:extLst>
                </a:gridCol>
                <a:gridCol w="634433">
                  <a:extLst>
                    <a:ext uri="{9D8B030D-6E8A-4147-A177-3AD203B41FA5}">
                      <a16:colId xmlns:a16="http://schemas.microsoft.com/office/drawing/2014/main" val="2096682461"/>
                    </a:ext>
                  </a:extLst>
                </a:gridCol>
                <a:gridCol w="675671">
                  <a:extLst>
                    <a:ext uri="{9D8B030D-6E8A-4147-A177-3AD203B41FA5}">
                      <a16:colId xmlns:a16="http://schemas.microsoft.com/office/drawing/2014/main" val="593198201"/>
                    </a:ext>
                  </a:extLst>
                </a:gridCol>
                <a:gridCol w="675671">
                  <a:extLst>
                    <a:ext uri="{9D8B030D-6E8A-4147-A177-3AD203B41FA5}">
                      <a16:colId xmlns:a16="http://schemas.microsoft.com/office/drawing/2014/main" val="749331141"/>
                    </a:ext>
                  </a:extLst>
                </a:gridCol>
                <a:gridCol w="1497261">
                  <a:extLst>
                    <a:ext uri="{9D8B030D-6E8A-4147-A177-3AD203B41FA5}">
                      <a16:colId xmlns:a16="http://schemas.microsoft.com/office/drawing/2014/main" val="387234210"/>
                    </a:ext>
                  </a:extLst>
                </a:gridCol>
                <a:gridCol w="900894">
                  <a:extLst>
                    <a:ext uri="{9D8B030D-6E8A-4147-A177-3AD203B41FA5}">
                      <a16:colId xmlns:a16="http://schemas.microsoft.com/office/drawing/2014/main" val="3694355299"/>
                    </a:ext>
                  </a:extLst>
                </a:gridCol>
              </a:tblGrid>
              <a:tr h="190500">
                <a:tc>
                  <a:txBody>
                    <a:bodyPr/>
                    <a:lstStyle/>
                    <a:p>
                      <a:pPr algn="l" fontAlgn="b"/>
                      <a:r>
                        <a:rPr lang="en-GB" sz="1100" u="none" strike="noStrike">
                          <a:effectLst/>
                        </a:rPr>
                        <a:t>Connector STD</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Insert Arrangement STD</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Shell Size</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Insert Size</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Max Area</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Contact size 22 quantity</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Area / contact</a:t>
                      </a:r>
                      <a:endParaRPr lang="en-GB"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1720415"/>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581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97</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11499251"/>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702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54</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7887710"/>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C</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835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38</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5281095"/>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D</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980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37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26</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8116189"/>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1129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55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7132438"/>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F</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1354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66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5322085"/>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G</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1600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79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20</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7349844"/>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H</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1866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100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19</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6922494"/>
                  </a:ext>
                </a:extLst>
              </a:tr>
              <a:tr h="190500">
                <a:tc>
                  <a:txBody>
                    <a:bodyPr/>
                    <a:lstStyle/>
                    <a:p>
                      <a:pPr algn="l" fontAlgn="b"/>
                      <a:r>
                        <a:rPr lang="en-GB" sz="1100" u="none" strike="noStrike">
                          <a:effectLst/>
                        </a:rPr>
                        <a:t>MIL-DTL-38999/20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J</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2144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128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17</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56601"/>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731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6</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122</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6051449"/>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B</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11</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973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75</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2517338"/>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C</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1158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53</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2591417"/>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D</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1359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37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37</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8072345"/>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1576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55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29</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661048"/>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F</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66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29</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838537"/>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G</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2181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79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28</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0522709"/>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H</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2454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100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25</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3913931"/>
                  </a:ext>
                </a:extLst>
              </a:tr>
              <a:tr h="190500">
                <a:tc>
                  <a:txBody>
                    <a:bodyPr/>
                    <a:lstStyle/>
                    <a:p>
                      <a:pPr algn="l" fontAlgn="b"/>
                      <a:r>
                        <a:rPr lang="en-GB" sz="1100" u="none" strike="noStrike">
                          <a:effectLst/>
                        </a:rPr>
                        <a:t>MIL-DTL-38999/24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MIL-STD-1560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J</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2734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128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1525004"/>
                  </a:ext>
                </a:extLst>
              </a:tr>
              <a:tr h="190500">
                <a:tc>
                  <a:txBody>
                    <a:bodyPr/>
                    <a:lstStyle/>
                    <a:p>
                      <a:pPr algn="l" fontAlgn="b"/>
                      <a:r>
                        <a:rPr lang="en-GB" sz="1100" u="none" strike="noStrike">
                          <a:effectLst/>
                        </a:rPr>
                        <a:t>EN4165-004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EN4165-001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 module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EN4165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845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40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1038754"/>
                  </a:ext>
                </a:extLst>
              </a:tr>
              <a:tr h="190500">
                <a:tc>
                  <a:txBody>
                    <a:bodyPr/>
                    <a:lstStyle/>
                    <a:p>
                      <a:pPr algn="l" fontAlgn="b"/>
                      <a:r>
                        <a:rPr lang="en-GB" sz="1100" u="none" strike="noStrike">
                          <a:effectLst/>
                        </a:rPr>
                        <a:t>EN4165-004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EN4165-001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4 module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EN4165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1309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80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16</a:t>
                      </a:r>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5740369"/>
                  </a:ext>
                </a:extLst>
              </a:tr>
            </a:tbl>
          </a:graphicData>
        </a:graphic>
      </p:graphicFrame>
      <p:sp>
        <p:nvSpPr>
          <p:cNvPr id="4" name="Footer Placeholder 3">
            <a:extLst>
              <a:ext uri="{FF2B5EF4-FFF2-40B4-BE49-F238E27FC236}">
                <a16:creationId xmlns:a16="http://schemas.microsoft.com/office/drawing/2014/main" id="{D406C7C0-079B-7637-293D-708EBFD59DD9}"/>
              </a:ext>
            </a:extLst>
          </p:cNvPr>
          <p:cNvSpPr>
            <a:spLocks noGrp="1"/>
          </p:cNvSpPr>
          <p:nvPr>
            <p:ph type="ftr" sz="quarter" idx="11"/>
          </p:nvPr>
        </p:nvSpPr>
        <p:spPr/>
        <p:txBody>
          <a:bodyPr/>
          <a:lstStyle/>
          <a:p>
            <a:r>
              <a:rPr lang="en-GB"/>
              <a:t>GKN Aerospace Overview - January 2022</a:t>
            </a:r>
            <a:endParaRPr lang="ar-AE" dirty="0"/>
          </a:p>
        </p:txBody>
      </p:sp>
      <p:sp>
        <p:nvSpPr>
          <p:cNvPr id="5" name="Slide Number Placeholder 4">
            <a:extLst>
              <a:ext uri="{FF2B5EF4-FFF2-40B4-BE49-F238E27FC236}">
                <a16:creationId xmlns:a16="http://schemas.microsoft.com/office/drawing/2014/main" id="{11510053-BE41-AAF9-F02C-9FADCDC89555}"/>
              </a:ext>
            </a:extLst>
          </p:cNvPr>
          <p:cNvSpPr>
            <a:spLocks noGrp="1"/>
          </p:cNvSpPr>
          <p:nvPr>
            <p:ph type="sldNum" sz="quarter" idx="12"/>
          </p:nvPr>
        </p:nvSpPr>
        <p:spPr/>
        <p:txBody>
          <a:bodyPr/>
          <a:lstStyle/>
          <a:p>
            <a:fld id="{0256AFAE-2175-4E8D-BD75-EAA2C41CC036}" type="slidenum">
              <a:rPr lang="ar-AE" smtClean="0"/>
              <a:t>5</a:t>
            </a:fld>
            <a:endParaRPr lang="ar-AE" dirty="0"/>
          </a:p>
        </p:txBody>
      </p:sp>
      <p:pic>
        <p:nvPicPr>
          <p:cNvPr id="1026" name="Picture 2" descr="D38999/20 Wall Mount Receptacle">
            <a:extLst>
              <a:ext uri="{FF2B5EF4-FFF2-40B4-BE49-F238E27FC236}">
                <a16:creationId xmlns:a16="http://schemas.microsoft.com/office/drawing/2014/main" id="{A6976E71-56E8-FC4B-B008-01052A91A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790" y="1722228"/>
            <a:ext cx="1838381" cy="1413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38999/24 Jam Nut Receptacle">
            <a:extLst>
              <a:ext uri="{FF2B5EF4-FFF2-40B4-BE49-F238E27FC236}">
                <a16:creationId xmlns:a16="http://schemas.microsoft.com/office/drawing/2014/main" id="{84FBF5FA-98B8-2214-F729-7F0D03AC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62" y="3378516"/>
            <a:ext cx="1838381" cy="14135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UTSCH DMC-M Series">
            <a:extLst>
              <a:ext uri="{FF2B5EF4-FFF2-40B4-BE49-F238E27FC236}">
                <a16:creationId xmlns:a16="http://schemas.microsoft.com/office/drawing/2014/main" id="{EDEA6B53-CB34-900A-EDDD-05204D7CB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027" y="4804851"/>
            <a:ext cx="2177909" cy="16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6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B9F9-03E1-6EB7-8082-648490A71C4D}"/>
              </a:ext>
            </a:extLst>
          </p:cNvPr>
          <p:cNvSpPr>
            <a:spLocks noGrp="1"/>
          </p:cNvSpPr>
          <p:nvPr>
            <p:ph type="title"/>
          </p:nvPr>
        </p:nvSpPr>
        <p:spPr/>
        <p:txBody>
          <a:bodyPr/>
          <a:lstStyle/>
          <a:p>
            <a:r>
              <a:rPr lang="en-GB" dirty="0"/>
              <a:t>UML Diagram</a:t>
            </a:r>
          </a:p>
        </p:txBody>
      </p:sp>
      <p:pic>
        <p:nvPicPr>
          <p:cNvPr id="8" name="Content Placeholder 7" descr="Diagram, schematic&#10;&#10;Description automatically generated">
            <a:extLst>
              <a:ext uri="{FF2B5EF4-FFF2-40B4-BE49-F238E27FC236}">
                <a16:creationId xmlns:a16="http://schemas.microsoft.com/office/drawing/2014/main" id="{5AE09BA9-C0F0-D8AE-F959-C9E0A78C09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043" y="1326712"/>
            <a:ext cx="6941914" cy="5612245"/>
          </a:xfrm>
        </p:spPr>
      </p:pic>
      <p:sp>
        <p:nvSpPr>
          <p:cNvPr id="4" name="Footer Placeholder 3">
            <a:extLst>
              <a:ext uri="{FF2B5EF4-FFF2-40B4-BE49-F238E27FC236}">
                <a16:creationId xmlns:a16="http://schemas.microsoft.com/office/drawing/2014/main" id="{510B7871-BB6F-E4FD-24CF-809C1BB6C3DF}"/>
              </a:ext>
            </a:extLst>
          </p:cNvPr>
          <p:cNvSpPr>
            <a:spLocks noGrp="1"/>
          </p:cNvSpPr>
          <p:nvPr>
            <p:ph type="ftr" sz="quarter" idx="11"/>
          </p:nvPr>
        </p:nvSpPr>
        <p:spPr/>
        <p:txBody>
          <a:bodyPr/>
          <a:lstStyle/>
          <a:p>
            <a:r>
              <a:rPr lang="en-GB"/>
              <a:t>GKN Aerospace Overview - January 2022</a:t>
            </a:r>
            <a:endParaRPr lang="ar-AE" dirty="0"/>
          </a:p>
        </p:txBody>
      </p:sp>
      <p:sp>
        <p:nvSpPr>
          <p:cNvPr id="5" name="Slide Number Placeholder 4">
            <a:extLst>
              <a:ext uri="{FF2B5EF4-FFF2-40B4-BE49-F238E27FC236}">
                <a16:creationId xmlns:a16="http://schemas.microsoft.com/office/drawing/2014/main" id="{34A7F00E-1EB0-8822-160D-79EFA8918D0C}"/>
              </a:ext>
            </a:extLst>
          </p:cNvPr>
          <p:cNvSpPr>
            <a:spLocks noGrp="1"/>
          </p:cNvSpPr>
          <p:nvPr>
            <p:ph type="sldNum" sz="quarter" idx="12"/>
          </p:nvPr>
        </p:nvSpPr>
        <p:spPr/>
        <p:txBody>
          <a:bodyPr/>
          <a:lstStyle/>
          <a:p>
            <a:fld id="{0256AFAE-2175-4E8D-BD75-EAA2C41CC036}" type="slidenum">
              <a:rPr lang="ar-AE" smtClean="0"/>
              <a:t>6</a:t>
            </a:fld>
            <a:endParaRPr lang="ar-AE" dirty="0"/>
          </a:p>
        </p:txBody>
      </p:sp>
    </p:spTree>
    <p:extLst>
      <p:ext uri="{BB962C8B-B14F-4D97-AF65-F5344CB8AC3E}">
        <p14:creationId xmlns:p14="http://schemas.microsoft.com/office/powerpoint/2010/main" val="242402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DD67-2E4F-F9DE-9FF0-E318BEBDB7FF}"/>
              </a:ext>
            </a:extLst>
          </p:cNvPr>
          <p:cNvSpPr>
            <a:spLocks noGrp="1"/>
          </p:cNvSpPr>
          <p:nvPr>
            <p:ph type="title"/>
          </p:nvPr>
        </p:nvSpPr>
        <p:spPr/>
        <p:txBody>
          <a:bodyPr/>
          <a:lstStyle/>
          <a:p>
            <a:r>
              <a:rPr lang="en-GB" dirty="0"/>
              <a:t>Activity Diagram</a:t>
            </a:r>
          </a:p>
        </p:txBody>
      </p:sp>
      <p:sp>
        <p:nvSpPr>
          <p:cNvPr id="4" name="Footer Placeholder 3">
            <a:extLst>
              <a:ext uri="{FF2B5EF4-FFF2-40B4-BE49-F238E27FC236}">
                <a16:creationId xmlns:a16="http://schemas.microsoft.com/office/drawing/2014/main" id="{B481729C-CCF1-CBC1-75D9-99842BEB2CAE}"/>
              </a:ext>
            </a:extLst>
          </p:cNvPr>
          <p:cNvSpPr>
            <a:spLocks noGrp="1"/>
          </p:cNvSpPr>
          <p:nvPr>
            <p:ph type="ftr" sz="quarter" idx="11"/>
          </p:nvPr>
        </p:nvSpPr>
        <p:spPr/>
        <p:txBody>
          <a:bodyPr/>
          <a:lstStyle/>
          <a:p>
            <a:r>
              <a:rPr lang="en-GB"/>
              <a:t>GKN Aerospace Overview - January 2022</a:t>
            </a:r>
            <a:endParaRPr lang="ar-AE" dirty="0"/>
          </a:p>
        </p:txBody>
      </p:sp>
      <p:sp>
        <p:nvSpPr>
          <p:cNvPr id="5" name="Slide Number Placeholder 4">
            <a:extLst>
              <a:ext uri="{FF2B5EF4-FFF2-40B4-BE49-F238E27FC236}">
                <a16:creationId xmlns:a16="http://schemas.microsoft.com/office/drawing/2014/main" id="{EB85A8B3-0814-AE6F-B5E2-0AE5B52D4AB8}"/>
              </a:ext>
            </a:extLst>
          </p:cNvPr>
          <p:cNvSpPr>
            <a:spLocks noGrp="1"/>
          </p:cNvSpPr>
          <p:nvPr>
            <p:ph type="sldNum" sz="quarter" idx="12"/>
          </p:nvPr>
        </p:nvSpPr>
        <p:spPr/>
        <p:txBody>
          <a:bodyPr/>
          <a:lstStyle/>
          <a:p>
            <a:fld id="{0256AFAE-2175-4E8D-BD75-EAA2C41CC036}" type="slidenum">
              <a:rPr lang="ar-AE" smtClean="0"/>
              <a:t>7</a:t>
            </a:fld>
            <a:endParaRPr lang="ar-AE" dirty="0"/>
          </a:p>
        </p:txBody>
      </p:sp>
      <p:pic>
        <p:nvPicPr>
          <p:cNvPr id="8" name="Content Placeholder 7" descr="Diagram, schematic&#10;&#10;Description automatically generated">
            <a:extLst>
              <a:ext uri="{FF2B5EF4-FFF2-40B4-BE49-F238E27FC236}">
                <a16:creationId xmlns:a16="http://schemas.microsoft.com/office/drawing/2014/main" id="{EF98F267-F106-05D8-F6C0-80A3D8AA1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476" y="1326712"/>
            <a:ext cx="5405047" cy="5554194"/>
          </a:xfrm>
        </p:spPr>
      </p:pic>
    </p:spTree>
    <p:extLst>
      <p:ext uri="{BB962C8B-B14F-4D97-AF65-F5344CB8AC3E}">
        <p14:creationId xmlns:p14="http://schemas.microsoft.com/office/powerpoint/2010/main" val="317581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B824-2802-2FD6-16E0-3856EC9E7735}"/>
              </a:ext>
            </a:extLst>
          </p:cNvPr>
          <p:cNvSpPr>
            <a:spLocks noGrp="1"/>
          </p:cNvSpPr>
          <p:nvPr>
            <p:ph type="title"/>
          </p:nvPr>
        </p:nvSpPr>
        <p:spPr/>
        <p:txBody>
          <a:bodyPr/>
          <a:lstStyle/>
          <a:p>
            <a:r>
              <a:rPr lang="en-GB" dirty="0"/>
              <a:t>Source Algorithm – Albert </a:t>
            </a:r>
            <a:r>
              <a:rPr lang="en-GB" dirty="0" err="1"/>
              <a:t>Espin</a:t>
            </a:r>
            <a:endParaRPr lang="en-GB" dirty="0"/>
          </a:p>
        </p:txBody>
      </p:sp>
      <p:sp>
        <p:nvSpPr>
          <p:cNvPr id="3" name="Content Placeholder 2">
            <a:extLst>
              <a:ext uri="{FF2B5EF4-FFF2-40B4-BE49-F238E27FC236}">
                <a16:creationId xmlns:a16="http://schemas.microsoft.com/office/drawing/2014/main" id="{59FC09F2-EA5E-9639-85D2-5C2BCF23A73D}"/>
              </a:ext>
            </a:extLst>
          </p:cNvPr>
          <p:cNvSpPr>
            <a:spLocks noGrp="1"/>
          </p:cNvSpPr>
          <p:nvPr>
            <p:ph idx="1"/>
          </p:nvPr>
        </p:nvSpPr>
        <p:spPr/>
        <p:txBody>
          <a:bodyPr/>
          <a:lstStyle/>
          <a:p>
            <a:r>
              <a:rPr lang="en-GB" dirty="0">
                <a:hlinkClick r:id="rId2"/>
              </a:rPr>
              <a:t>https://github.com/albert-espin/knapsack-packing#an-evolutionary-algorithm-for-solving-the-two-dimensional-packing-problem-combined-with-the-01-knapsack-problem</a:t>
            </a:r>
            <a:r>
              <a:rPr lang="en-GB" dirty="0"/>
              <a:t> [1]</a:t>
            </a:r>
          </a:p>
          <a:p>
            <a:endParaRPr lang="en-GB" dirty="0"/>
          </a:p>
        </p:txBody>
      </p:sp>
      <p:sp>
        <p:nvSpPr>
          <p:cNvPr id="4" name="Footer Placeholder 3">
            <a:extLst>
              <a:ext uri="{FF2B5EF4-FFF2-40B4-BE49-F238E27FC236}">
                <a16:creationId xmlns:a16="http://schemas.microsoft.com/office/drawing/2014/main" id="{D9D25CDB-064A-1ED2-1F9F-35B01319DF51}"/>
              </a:ext>
            </a:extLst>
          </p:cNvPr>
          <p:cNvSpPr>
            <a:spLocks noGrp="1"/>
          </p:cNvSpPr>
          <p:nvPr>
            <p:ph type="ftr" sz="quarter" idx="11"/>
          </p:nvPr>
        </p:nvSpPr>
        <p:spPr/>
        <p:txBody>
          <a:bodyPr/>
          <a:lstStyle/>
          <a:p>
            <a:r>
              <a:rPr lang="en-GB"/>
              <a:t>GKN Aerospace Overview - January 2022</a:t>
            </a:r>
            <a:endParaRPr lang="ar-AE" dirty="0"/>
          </a:p>
        </p:txBody>
      </p:sp>
      <p:sp>
        <p:nvSpPr>
          <p:cNvPr id="5" name="Slide Number Placeholder 4">
            <a:extLst>
              <a:ext uri="{FF2B5EF4-FFF2-40B4-BE49-F238E27FC236}">
                <a16:creationId xmlns:a16="http://schemas.microsoft.com/office/drawing/2014/main" id="{2ABEE7B0-7379-CC5A-68B3-0BD4EF3D8A3A}"/>
              </a:ext>
            </a:extLst>
          </p:cNvPr>
          <p:cNvSpPr>
            <a:spLocks noGrp="1"/>
          </p:cNvSpPr>
          <p:nvPr>
            <p:ph type="sldNum" sz="quarter" idx="12"/>
          </p:nvPr>
        </p:nvSpPr>
        <p:spPr/>
        <p:txBody>
          <a:bodyPr/>
          <a:lstStyle/>
          <a:p>
            <a:fld id="{0256AFAE-2175-4E8D-BD75-EAA2C41CC036}" type="slidenum">
              <a:rPr lang="ar-AE" smtClean="0"/>
              <a:t>8</a:t>
            </a:fld>
            <a:endParaRPr lang="ar-AE" dirty="0"/>
          </a:p>
        </p:txBody>
      </p:sp>
      <p:graphicFrame>
        <p:nvGraphicFramePr>
          <p:cNvPr id="6" name="Object 5">
            <a:extLst>
              <a:ext uri="{FF2B5EF4-FFF2-40B4-BE49-F238E27FC236}">
                <a16:creationId xmlns:a16="http://schemas.microsoft.com/office/drawing/2014/main" id="{E44E3789-3D48-241C-0896-BA1154C4A7A4}"/>
              </a:ext>
            </a:extLst>
          </p:cNvPr>
          <p:cNvGraphicFramePr>
            <a:graphicFrameLocks noChangeAspect="1"/>
          </p:cNvGraphicFramePr>
          <p:nvPr>
            <p:extLst>
              <p:ext uri="{D42A27DB-BD31-4B8C-83A1-F6EECF244321}">
                <p14:modId xmlns:p14="http://schemas.microsoft.com/office/powerpoint/2010/main" val="3085493418"/>
              </p:ext>
            </p:extLst>
          </p:nvPr>
        </p:nvGraphicFramePr>
        <p:xfrm>
          <a:off x="9164291" y="3003845"/>
          <a:ext cx="2536507" cy="3282935"/>
        </p:xfrm>
        <a:graphic>
          <a:graphicData uri="http://schemas.openxmlformats.org/presentationml/2006/ole">
            <mc:AlternateContent xmlns:mc="http://schemas.openxmlformats.org/markup-compatibility/2006">
              <mc:Choice xmlns:v="urn:schemas-microsoft-com:vml" Requires="v">
                <p:oleObj name="Acrobat Document" r:id="rId3" imgW="5829243" imgH="7543697" progId="Acrobat.Document.DC">
                  <p:embed/>
                </p:oleObj>
              </mc:Choice>
              <mc:Fallback>
                <p:oleObj name="Acrobat Document" r:id="rId3" imgW="5829243" imgH="7543697" progId="Acrobat.Document.DC">
                  <p:embed/>
                  <p:pic>
                    <p:nvPicPr>
                      <p:cNvPr id="0" name=""/>
                      <p:cNvPicPr/>
                      <p:nvPr/>
                    </p:nvPicPr>
                    <p:blipFill>
                      <a:blip r:embed="rId4"/>
                      <a:stretch>
                        <a:fillRect/>
                      </a:stretch>
                    </p:blipFill>
                    <p:spPr>
                      <a:xfrm>
                        <a:off x="9164291" y="3003845"/>
                        <a:ext cx="2536507" cy="328293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9A671129-6452-5AED-DE70-69482D83011F}"/>
              </a:ext>
            </a:extLst>
          </p:cNvPr>
          <p:cNvPicPr>
            <a:picLocks noChangeAspect="1"/>
          </p:cNvPicPr>
          <p:nvPr/>
        </p:nvPicPr>
        <p:blipFill>
          <a:blip r:embed="rId5"/>
          <a:stretch>
            <a:fillRect/>
          </a:stretch>
        </p:blipFill>
        <p:spPr>
          <a:xfrm>
            <a:off x="1344027" y="2920364"/>
            <a:ext cx="2827923" cy="3785235"/>
          </a:xfrm>
          <a:prstGeom prst="rect">
            <a:avLst/>
          </a:prstGeom>
        </p:spPr>
      </p:pic>
      <p:pic>
        <p:nvPicPr>
          <p:cNvPr id="10" name="Picture 9">
            <a:extLst>
              <a:ext uri="{FF2B5EF4-FFF2-40B4-BE49-F238E27FC236}">
                <a16:creationId xmlns:a16="http://schemas.microsoft.com/office/drawing/2014/main" id="{9FE28677-2697-B253-3014-061D5116C25B}"/>
              </a:ext>
            </a:extLst>
          </p:cNvPr>
          <p:cNvPicPr>
            <a:picLocks noChangeAspect="1"/>
          </p:cNvPicPr>
          <p:nvPr/>
        </p:nvPicPr>
        <p:blipFill>
          <a:blip r:embed="rId6"/>
          <a:stretch>
            <a:fillRect/>
          </a:stretch>
        </p:blipFill>
        <p:spPr>
          <a:xfrm>
            <a:off x="4382695" y="3572812"/>
            <a:ext cx="4105939" cy="2144999"/>
          </a:xfrm>
          <a:prstGeom prst="rect">
            <a:avLst/>
          </a:prstGeom>
        </p:spPr>
      </p:pic>
    </p:spTree>
    <p:extLst>
      <p:ext uri="{BB962C8B-B14F-4D97-AF65-F5344CB8AC3E}">
        <p14:creationId xmlns:p14="http://schemas.microsoft.com/office/powerpoint/2010/main" val="3771670445"/>
      </p:ext>
    </p:extLst>
  </p:cSld>
  <p:clrMapOvr>
    <a:masterClrMapping/>
  </p:clrMapOvr>
</p:sld>
</file>

<file path=ppt/theme/theme1.xml><?xml version="1.0" encoding="utf-8"?>
<a:theme xmlns:a="http://schemas.openxmlformats.org/drawingml/2006/main" name="GKN PowerPoint Template_Arial">
  <a:themeElements>
    <a:clrScheme name="GKN colour theme 487">
      <a:dk1>
        <a:sysClr val="windowText" lastClr="000000"/>
      </a:dk1>
      <a:lt1>
        <a:sysClr val="window" lastClr="FFFFFF"/>
      </a:lt1>
      <a:dk2>
        <a:srgbClr val="EF7D00"/>
      </a:dk2>
      <a:lt2>
        <a:srgbClr val="009CB4"/>
      </a:lt2>
      <a:accent1>
        <a:srgbClr val="336699"/>
      </a:accent1>
      <a:accent2>
        <a:srgbClr val="232E45"/>
      </a:accent2>
      <a:accent3>
        <a:srgbClr val="FFCC66"/>
      </a:accent3>
      <a:accent4>
        <a:srgbClr val="A5A5A5"/>
      </a:accent4>
      <a:accent5>
        <a:srgbClr val="C00D0D"/>
      </a:accent5>
      <a:accent6>
        <a:srgbClr val="52AE32"/>
      </a:accent6>
      <a:hlink>
        <a:srgbClr val="336699"/>
      </a:hlink>
      <a:folHlink>
        <a:srgbClr val="A4A4A8"/>
      </a:folHlink>
    </a:clrScheme>
    <a:fontScheme name="GKN Fonts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02000"/>
          </a:lnSpc>
          <a:spcBef>
            <a:spcPts val="500"/>
          </a:spcBef>
          <a:spcAft>
            <a:spcPts val="5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2000"/>
          </a:lnSpc>
          <a:defRPr sz="1800" dirty="0" err="1" smtClean="0"/>
        </a:defPPr>
      </a:lstStyle>
    </a:txDef>
  </a:objectDefaults>
  <a:extraClrSchemeLst/>
  <a:custClrLst>
    <a:custClr name="GKN Group 1 (Silver Blue)">
      <a:srgbClr val="497593"/>
    </a:custClr>
    <a:custClr name="GKN Group 2 (Mid Blue)">
      <a:srgbClr val="336699"/>
    </a:custClr>
    <a:custClr name="GKN Group 3 (Dark Blue)">
      <a:srgbClr val="232E45"/>
    </a:custClr>
    <a:custClr name="GKN Group 4 (Yellow)">
      <a:srgbClr val="FBBA00"/>
    </a:custClr>
    <a:custClr name="GKN Aerospace">
      <a:srgbClr val="009CB4"/>
    </a:custClr>
    <a:custClr name="GKN Driveline">
      <a:srgbClr val="7076AF"/>
    </a:custClr>
    <a:custClr name="GKN Powder Met">
      <a:srgbClr val="904281"/>
    </a:custClr>
    <a:custClr name="Neutral 1">
      <a:srgbClr val="9D9D9C"/>
    </a:custClr>
    <a:custClr name="Neutral 2">
      <a:srgbClr val="DADADA"/>
    </a:custClr>
    <a:custClr name=" ">
      <a:srgbClr val="FFFFFF"/>
    </a:custClr>
    <a:custClr name="Improve">
      <a:srgbClr val="EF7D00"/>
    </a:custClr>
    <a:custClr name="Grow">
      <a:srgbClr val="52AE32"/>
    </a:custClr>
    <a:custClr name="Develop">
      <a:srgbClr val="C9338B"/>
    </a:custClr>
    <a:custClr name="Manage">
      <a:srgbClr val="814997"/>
    </a:custClr>
    <a:custClr name="Loss">
      <a:srgbClr val="C00D0D"/>
    </a:custClr>
  </a:custClrLst>
  <a:extLst>
    <a:ext uri="{05A4C25C-085E-4340-85A3-A5531E510DB2}">
      <thm15:themeFamily xmlns:thm15="http://schemas.microsoft.com/office/thememl/2012/main" name="GKN_PowerPoint template No Disclaimer- Arial.potx" id="{AA94E067-1549-4824-A8FC-8273BF404D87}" vid="{79D7414E-FC22-4058-81DE-ECADC489AC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GKN PowerPoint Template_Arial</Template>
  <TotalTime>676</TotalTime>
  <Words>472</Words>
  <Application>Microsoft Office PowerPoint</Application>
  <PresentationFormat>Widescreen</PresentationFormat>
  <Paragraphs>204</Paragraphs>
  <Slides>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Tahoma</vt:lpstr>
      <vt:lpstr>Univia Pro</vt:lpstr>
      <vt:lpstr>Univia Pro Book</vt:lpstr>
      <vt:lpstr>GKN PowerPoint Template_Arial</vt:lpstr>
      <vt:lpstr>Acrobat Document</vt:lpstr>
      <vt:lpstr>GKN Fokker Elmo Informal Knowledge Model</vt:lpstr>
      <vt:lpstr>GKN Fokker Elmo KBE Assignment 2022 EWIS</vt:lpstr>
      <vt:lpstr>GKN Fokker Elmo KBE Assignment 2022 EWIS</vt:lpstr>
      <vt:lpstr>GKN Fokker Elmo KBE Assignment 2022 EWIS</vt:lpstr>
      <vt:lpstr>Connector data</vt:lpstr>
      <vt:lpstr>UML Diagram</vt:lpstr>
      <vt:lpstr>Activity Diagram</vt:lpstr>
      <vt:lpstr>Source Algorithm – Albert Espin</vt:lpstr>
    </vt:vector>
  </TitlesOfParts>
  <Company>GKN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Morgan Melissa</dc:creator>
  <cp:lastModifiedBy>Cor Zoon</cp:lastModifiedBy>
  <cp:revision>62</cp:revision>
  <dcterms:created xsi:type="dcterms:W3CDTF">2018-08-09T12:09:59Z</dcterms:created>
  <dcterms:modified xsi:type="dcterms:W3CDTF">2022-06-20T01:05:33Z</dcterms:modified>
</cp:coreProperties>
</file>